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237B-4266-4571-9B4F-5F8AAB5F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BDD65-7C6A-4561-8DAD-335CAFE7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95B07-B714-4A9C-A5E4-056DE447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37795-1708-4C1C-83EC-43D3B4CB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B477C6-4EBA-4A96-BACF-2435E6E9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28A0B-806B-4221-88A1-0F47BA9D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A07F2-E5F0-4EB6-92D6-B2F002998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58053-A375-458E-9079-C7B050F28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80075-58EB-4BBF-9355-8573306E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DFB7-3DCE-48D4-85DE-9F5579C9E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BDBE-0B2B-4E59-AC99-FC2E676C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44033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大学生择业程序方法与技巧课件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择业准备阶段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求职面试技巧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简历制作与投递策略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面试后的跟进与沟通技巧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职场适应与发展规划建议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常见问题解答与案例分析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择业准备阶段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了解自己的兴趣、性格、价值观、技能和优势，确定适合自己的职业方向。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制定短期和长期的职业目标，明确职业发展路径和计划。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自我认知与职业规划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行业与岗位了解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了解国家政策、市场需求、行业发展趋势等，选择有发展潜力的行业。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岗位了解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了解不同岗位的职责、要求、晋升路径等，选择适合自己的岗位。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根据招聘要求，制作简洁明了、突出个人特点和优势的简历。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简历制作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针对不同岗位，撰写有针对性的求职信，展示自己的求职意愿和优势。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求职信撰写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如身份证、学历证书、获奖证书等，确保材料的真实性和完整性。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其他材料准备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求职材料准备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求职面试技巧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面试礼仪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包括准时到达、敲门、自我介绍、注意坐姿和表情等，展现出专业和尊重面试的态度。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形象塑造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着装要得体，显得正式一些；发型整洁，显得正式一些；化妆要淡雅，显得正式一些；姿态要大方，显得正式一些。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面试礼仪与形象塑造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45" b="1374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51" b="155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面试问题回答技巧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提前了解公司和职位，准备好可能被问到的问题和答案。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回答问题时要清晰明了，避免使用模糊词汇。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强调自己的优势和特长，突出与职位相关的经历和能力。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不要谈论失败经历、负面情绪等。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准备充分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回答清晰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避免负面信息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自信是面试成功的关键，要表现出自信的态度和形象。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展示自信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通过举例说明自己在相关领域的技能和经验，展示自己的能力和潜力。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强调自己的合作精神和团队意识，展示自己能够与他人合作完成任务的优点。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展示合作精神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强调自己的学习态度和学习能力，展示自己愿意不断学习和进步的优点。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展示学习态度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面试中自我展示方法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https://d.book118.com/546044033110010031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2024-08-29T21:59:41.159</cp:lastPrinted>
  <dcterms:created xsi:type="dcterms:W3CDTF">2024-08-29T13:59:41Z</dcterms:created>
  <dcterms:modified xsi:type="dcterms:W3CDTF">2024-08-29T13:59:43Z</dcterms:modified>
</cp:coreProperties>
</file>