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3BF15-A4C9-4873-9BED-ECDB81B72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B223B1-B69F-4BF6-9CC8-C17B1E8EF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253472-66A9-4468-8CD9-3894515CB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56370E-D468-46A6-A13A-0ECD0553B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63ECF3-BE4B-48B7-A7EF-5D491D46D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8AD5E9-F525-4608-828B-072EC36A5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2295CB-EB6C-4A13-A3EC-E275B3CA1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407ED-1FF2-4FBE-A76E-258EA4780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D2B44-AD03-4C3F-AE8B-643F11A70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E30F4-26D7-40F5-9631-846572CDB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061FEB-7A2F-4206-8D5B-6A2081974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44243055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透析血管通路的护理\n## 1.透析血管通路概述及其重要性\n### 1.1透析血管通路的定义与分类\n### 1.2透析血管通路的功能与意义\n### 1.3透析血管通路护理的关键性\n## 2.透析血管通路的类型及特点\n### 2.1临时性血管通路的选择与特点\n### 2.2永久性血管通路的选择与特点\n### 2.3不同类型血管通路的优缺点比较\n## 3.透析血管通路的建立与维护\n### 3.1透析血管通路的建立过程与技术\n### 3.2透析血管通路的维护方法与技巧\n### 3.3透析血管通路的并发症预防与处理\n## 4.透析血管通路护理的伦理与法律问题\n### 4.1透析血管通路护理中的伦理原则与要求\n### 4.2透析血管通路护理中的法律责任与风险\n### 4.3透析血管通路护理中的隐私保护与权益维护\n## 5.透析血管通路护理的未来趋势与挑战\n### 5.1透析血管通路护理的技术创新与进展\n### 5.2透析血管通路护理的规范化与标准化\n### 5.3透析血管通路护理的未来挑战与机遇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透析血管通路的护理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透析血管通路概述及其重要性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透析血管通路是指用于血液透析的血管通道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临时性血管通路：用于急性肾衰竭或短期透析的患者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永定性血管通路：用于长期透析的患者，如动静脉内瘘或人工血管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透析血管通路的分类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根据使用时间：临时性和永久性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根据手术方式：自体血管移植、人工血管移植和导管插入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透析血管通路的定义与分类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透析血管通路的功能与意义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透析血管通路的功能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提供血液透析所需的血流量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维持患者的生命体征和血液平衡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透析血管通路的意义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维持尿毒症患者的生存和生活质量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为患者提供有效的治疗手段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透析血管通路护理的重要性</a:t>
                </a:r>
                <a:endParaRPr/>
              </a:p>
            </p:txBody>
          </p:sp>
          <p:sp>
            <p:nvSpPr>
              <p:cNvPr id="1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降低通路相关并发症的发生率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提高患者的生活质量和生存率</a:t>
                </a:r>
                <a:endParaRPr/>
              </a:p>
            </p:txBody>
          </p:sp>
          <p:sp>
            <p:nvSpPr>
              <p:cNvPr id="19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透析血管通路护理的关键措施</a:t>
                </a:r>
                <a:endParaRPr/>
              </a:p>
            </p:txBody>
          </p:sp>
          <p:sp>
            <p:nvSpPr>
              <p:cNvPr id="2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密切观察患者的症状和体征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定期检查通路的通畅性和功能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给予患者合理的护理指导和建议</a:t>
                </a:r>
                <a:endParaRPr/>
              </a:p>
            </p:txBody>
          </p:sp>
          <p:sp>
            <p:nvSpPr>
              <p:cNvPr id="20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透析血管通路护理的关键性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透析血管通路的类型及特点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临时性血管通路的选择与特点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临时性血管通路的选择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适用于急性肾衰竭或短期透析的患者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可选择导管插入或自体血管移植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临时性血管通路的特点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建立时间短，操作简便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通路相关并发症发生率较高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永定性血管通路的选择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适用于长期透析的患者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主要包括动静脉内瘘和人工血管移植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永定性血管通路的特点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建立过程较复杂，但使用寿命较长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通路相关并发症发生率较低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永久性血管通路的选择与特点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不同类型血管通路的优缺点比较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临时性血管通路的优缺点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优点：建立时间短，操作简便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缺点：通路相关并发症发生率较高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永定性血管通路的优缺点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优点：使用寿命较长，通路相关并发症发生率较低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缺点：建立过程较复杂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透析血管通路的建立与维护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透析血管通路的建立过程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评估患者的血管条件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选择合适的手术方式和血管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进行手术操作和术后观察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透析血管通路的技术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包括导管插入、自体血管移植和人工血管移植等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手术操作要求高，需要经验丰富的医生进行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透析血管通路的建立过程与技术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https://d.book118.com/546044243055010051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透析血管通路的护理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2024-09-17T01:37:04.583</cp:lastPrinted>
  <dcterms:created xsi:type="dcterms:W3CDTF">2024-09-16T17:37:04Z</dcterms:created>
  <dcterms:modified xsi:type="dcterms:W3CDTF">2024-09-16T17:37:06Z</dcterms:modified>
</cp:coreProperties>
</file>