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18FD0D-9FB0-4707-BB51-040BB96E68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5E576-3CC8-4263-AFD6-D2940E780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161B0-1CFB-4CCD-BCDD-9A80A007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0C396-DEF5-49F7-B879-23606994D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D4A90-5962-4B98-83E6-5D816B427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49BF6-FBF7-4AD4-A0A4-71D5333DF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9A69D-C92A-424C-A1C8-315EBB177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902F3-7FC2-44D6-9C43-6729B78AF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CD237-0B4E-4363-9727-0BFC03EAD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4E02B-7DFD-4BB5-B7F7-271145A1D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2B83C-32C6-4693-B285-A05067768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F8265-94EA-4DC9-963B-F8249FC5D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119F589-F4EA-4417-B403-8E7916808D5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82A9B2E-C911-4C96-B973-8E938CF7912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5102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焊接基础知识传授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焊接的历史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焊接的基本原理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焊接的设备与材料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常见焊接缺陷及处理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焊接标准与规范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焊接的起源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古代人类在金属加工中就已经开始使用火焰进行烧焊，将金属熔化后再连接在一起。随着时间的推移，蒸汽时代的工业革命推动了焊接技术的发展，出现了气焊、电弧焊等新技术。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推动焊接技术发展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科学技术进步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激光焊、等离子焊等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现代焊接方法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完善和创新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历史基础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应用于航空器制造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连接结构件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建筑工程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焊接汽车零部件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数据化管理焊接过程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智能焊接机器人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实现高精度焊接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虚拟现实辅助焊接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模拟真实焊接环境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利用人工智能提高焊接效率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自动化生产线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随着智能制造、数字化技术的发展，焊接技术将不断创新和完善，为现代工业制造提供更高效、更精确的焊接解决方案。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焊接是指通过加热、压力或者一定的填料，使两个或两个以上的工件接触并产生一定质量的连接。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包括电弧焊、气焊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熔化焊接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包括点焊、压焊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摩擦焊接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选择合适的焊接方法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防护涂层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表面清洁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材料预热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用于建筑、机械制造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金属结构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车身组装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用于输送液体或气体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管道连接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焊接作为一种重要的连接技术，在工业生产中扮演着不可替代的角色。掌握焊接的基本原理和工艺，对于提高生产效率和产品质量至关重要。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焊接的设备与材料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焊接设备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焊接设备是进行焊接作业时必不可少的工具，主要包括焊接机、焊枪、焊接电源等。不同类型的焊接设备适用于不同的焊接工艺，选择合适的设备可以提高焊接效率和质量。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选择合适的焊丝是确保焊接质量的关键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焊剂的选择影响着焊接的稳定性和质量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不同类型的焊条适用于不同的焊接项目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焊接服装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穿戴耐火性能好的焊接服装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防止吸入有害气体和烟尘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防护眼镜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保护眼睛不受弧光伤害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通过设定合适的参数来控制焊接质量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焊接工艺参数设定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对焊接完成的工件进行质量验收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质量验收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定期监测焊接过程中的质量指标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通过本章内容的学习，我们深入了解了焊接的设备与材料，以及焊接防护和质量控制的重要性。掌握这些基础知识，可以帮助我们更好地进行焊接作业，保障工作质量和人员安全。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常见焊接缺陷及处理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焊接缺陷的分类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焊接缺陷包括气孔、裂纹、夹渣、焊接变形等，各种缺陷会对焊接连接的质量造成影响。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焊接缺陷的原因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影响熔池的形成和流动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焊接参数设置不当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容易产生裂纹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焊接材料质量不好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导致焊缝质量不合格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焊接操作不规范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https://d.book118.com/546051020013010104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焊接基础知识传授</vt:lpstr>
      <vt:lpstr>目录</vt:lpstr>
      <vt:lpstr>第1章 焊接的历史</vt:lpstr>
      <vt:lpstr> </vt:lpstr>
      <vt:lpstr>焊接的发展</vt:lpstr>
      <vt:lpstr>焊接的应用</vt:lpstr>
      <vt:lpstr>焊接的未来</vt:lpstr>
      <vt:lpstr>未来展望</vt:lpstr>
      <vt:lpstr>第2章 焊接的基本原理</vt:lpstr>
      <vt:lpstr> </vt:lpstr>
      <vt:lpstr>焊接的类型</vt:lpstr>
      <vt:lpstr>焊接的工艺</vt:lpstr>
      <vt:lpstr>焊接的应用</vt:lpstr>
      <vt:lpstr>总结</vt:lpstr>
      <vt:lpstr>第3章 焊接的设备与材料</vt:lpstr>
      <vt:lpstr> </vt:lpstr>
      <vt:lpstr>焊接材料</vt:lpstr>
      <vt:lpstr>焊接防护</vt:lpstr>
      <vt:lpstr>焊接质量控制</vt:lpstr>
      <vt:lpstr>结尾</vt:lpstr>
      <vt:lpstr>第四章 常见焊接缺陷及处理</vt:lpstr>
      <vt:lpstr> </vt:lpstr>
      <vt:lpstr>焊接缺陷的原因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2024-09-29T15:05:11.714</cp:lastPrinted>
  <dcterms:created xsi:type="dcterms:W3CDTF">2024-09-29T07:05:11Z</dcterms:created>
  <dcterms:modified xsi:type="dcterms:W3CDTF">2024-09-29T07:05:13Z</dcterms:modified>
</cp:coreProperties>
</file>