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B82E-C33A-46CA-AF34-A51052DF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3AA4B-0136-4E4D-A522-623FDA51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A04D9-1180-4796-9A32-D0BE2220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25FC1-0C63-446E-8600-99C3D3DC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EBF3C-8C57-4866-A63A-1D1525966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FD5CC-ABB8-4966-BB9A-10832840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BA0F4-31E2-4D86-88AD-AFC5C3EB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1D845-5976-46E9-BB95-F823333C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EC1D7-67BE-400C-ACF6-E08AFF3C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849F5-25A7-4E99-8754-219A4387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D5326-3781-45FB-9D62-E9801ED5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1113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公司前台的年终总结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前瞻性思考与明年规划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在过去的一年中，我们共接待了超过10,000名访客，平均每天接待约30名访客，确保了公司来访者的顺畅接待。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接待访客数量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为提高接待效率，我们简化了登记流程，采用了电子化的访客管理系统，有效缩短了访客的等待时间。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针对残疾人士、老年人等特殊访客群体，我们提供了无障碍通道、辅助听力设备等特殊服务，以满足他们的需求。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特殊需求处理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接待工作统计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7" r="241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调查方法与结果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通过定期向访客发放满意度调查问卷，我们收集了大量关于接待服务、环境设施等方面的反馈意见。结果显示，超过90%的访客对我们的服务表示满意。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针对调查中反映出的问题，如部分时段等待时间过长、部分设施老化等，我们及时进行了调整和改进，包括增加接待人员、更新设施等。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优秀案例分享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我们整理了一些获得高度评价的接待案例，如处理紧急情况的灵活应变、为特殊需求访客提供个性化服务等，以供团队成员学习和借鉴。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访客满意度调查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重要活动支持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公司年会支持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在公司的年度庆典活动中，我们负责了嘉宾的接待、座位安排、礼品发放等工作，确保了活动的顺利进行。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商务会议协助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我们为公司的各类商务会议提供了现场支持，包括会议签到、资料分发、茶歇服务等，为与会人员提供了良好的会议体验。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参观团接待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针对来访的参观团，我们制定了详细的接待计划，包括行程安排、讲解服务、餐饮住宿等，确保了参观团的顺利访问。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明确接待流程和标准，包括接待用语、礼仪规范等，提高接待质量。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接待标准制定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预约制度完善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访客信息管理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建立预约制度，合理安排接待时间和人员，减少等待时间和提高接待效率。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对访客信息进行登记和管理，方便后续跟进和联系。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利用公司内部通讯系统，及时传递重要信息和通知，确保信息畅通。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内部通讯系统优化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通过电子化方式传递文件，减少纸质文件的使用，提高传递效率和环保性。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文件传递电子化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建立信息反馈机制，及时了解和处理员工和客户的反馈意见，不断改进和优化信息传递方式。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信息反馈机制建立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信息传递效率提升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梳理跨部门工作流程，明确各部门职责和协作方式，减少工作重复和浪费。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建立定期会议制度，促进不同部门之间的沟通和协作，共同解决问题。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资源共享平台搭建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搭建资源共享平台，促进不同部门之间的资源共享和合作，提高工作效率和资源利用率。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服务质量提升举措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要求前台接待人员时刻保持微笑，展现友善和热情的服务态度。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加强前台接待人员的礼貌用语培训，确保与来访者沟通时使用恰当的语言和措辞。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培养前台接待人员主动服务的意识，提前询问来访者需求，提供个性化服务。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不断完善前台接待流程，提高接待效率，减少来访者等待时间。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多语种服务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加强前台接待人员的外语能力培训，提供多语种服务，满足不同国籍来访者的需求。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定期组织前台接待人员学习公司业务知识，以便更好地解答来访者的问题。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与安保部门协作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加强与安保部门的沟通与协作，确保在突发情况下能够迅速响应并妥善处理。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制定前台应对突发情况的应急预案，明确处理流程和责任人。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危机处理能力培训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开展危机处理能力培训，提高前台接待人员在紧急情况下的应变能力和心理素质。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应对突发情况能力增强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https://d.book118.com/546051113023010033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2024-09-01T14:38:59.211</cp:lastPrinted>
  <dcterms:created xsi:type="dcterms:W3CDTF">2024-09-01T06:38:59Z</dcterms:created>
  <dcterms:modified xsi:type="dcterms:W3CDTF">2024-09-01T06:39:01Z</dcterms:modified>
</cp:coreProperties>
</file>