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3C8F4-283F-46BF-AEEE-4D1B5DB34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96BE0-2196-4FCC-A242-E5ABAB9EE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BCFC1-5A44-414C-B44A-FE6398E4E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B632A-A493-4209-85EB-6DAAA463B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B02F3C-993D-4F21-8B1E-ADEB724BC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37653E-91F7-428B-AFC9-17D81A661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962B75-C37E-4496-8AD4-E2AB9FDD2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EA992E-90B6-4873-8F0B-D4E63A0C6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293BD5-407B-46F9-B26F-2AD242FE2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1485D-C53E-4E57-BFC9-F50FC0857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90241-958D-4A38-9AD8-70B3DDE7C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05324212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中医护理与未治病的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中医护理的核心原则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中医护理在未治病中的应用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中医护理的挑战与未来发展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中医护理是以中医理论为指导，运用整体观念和辨证施护的方法，结合预防、保健、康复、医疗活动，对病人及老、弱、幼、残等人群，提供全身心的护理。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整体观念、辨证施护、预防为主、心理护理、康复护理、饮食护理等。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56" r="12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中医护理在保障人民健康、防治疾病过程中具有重要作用，尤其在慢性病管理和康复领域具有独特优势。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临床护理、社区护理、养老护理、康复护理等。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中医护理的重要性与应用领域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中医护理有着悠久的历史，从《黄帝内经》开始，历代医家在临床实践中不断总结和完善中医护理理论和方法。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随着现代医学模式的转变和人们对健康需求的提高，中医护理在临床实践中不断创新和发展，逐渐形成了具有中国特色的现代中医护理体系。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中医护理的核心原则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观念是中医护理的基本原则之一，它强调人体是一个有机整体，各个部分之间相互联系、相互影响。在护理过程中，应从整体的角度出发，全面考虑病人的生理、心理、社会等方面的状况，采取综合性的护理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观念还体现在对病因、病理的分析上，认为人体内部各脏腑、组织之间的平衡与协调是维持健康的关键，一旦这种平衡被打破，就会导致疾病的发生。因此，在护理过程中，应注重调理脏腑、气血，以恢复人体的正常生理功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辨证施护是中医护理的又一重要原则，它是在中医辨证论治的理论指导下进行的。辨证施护要求根据病人的具体病情和体质状况，制定个性化的护理方案，针对不同的证候采取不同的护理措施。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辨证施护需要综合考虑病人的症状、体征、舌象、脉象等各方面信息，分析病因、病机，从而确定护理的重点和方法。这种个性化的护理方式能够更好地满足病人的需求，提高护理效果。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辨证施护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中医护理非常注重预防保健，认为预防是保持健康、防止疾病发生的重要手段。在护理过程中，应积极向病人宣传预防保健知识，帮助他们建立健康的生活方式，预防疾病的发生。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的理念还体现在对疾病的早期发现和早期治疗上。中医强调“治未病”，即通过早期发现和干预，防止疾病的发展和恶化。在护理过程中，应密切观察病人的病情变化，及时采取有效的护理措施，防止病情进一步恶化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4865" r="486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个性化护理是中医护理的特色之一，它强调根据病人的年龄、性别、体质、生活习惯等方面的差异，制定个性化的护理方案。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要求护士具备丰富的医学知识和临床经验，能够根据病人的具体情况进行评估和判断，制定出符合病人需求的护理计划。同时，护士还应具备良好的沟通能力和服务意识，能够与病人建立良好的关系，了解他们的需求和期望，提供更加贴心、专业的护理服务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中医护理的方法与技术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中医认为饮食是人体气血的来源，合理的饮食可以调节身体机能，预防疾病。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根据患者的体质和病情，制定个性化的饮食方案，如寒性体质宜食温热性食物，热性体质宜食寒凉性食物。同时强调饮食的节制和适量，不宜过饱或过饥。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中医认为情志的平衡对于身体健康至关重要，通过调节情绪可以预防疾病的发生。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对患者进行心理疏导，帮助他们调节情绪，保持心情舒畅。同时，通过音乐、冥想等方法来放松身心，缓解压力。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情志护理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中医认为适当的运动可以促进气血流通，增强身体免疫力，预防疾病。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根据患者的年龄、体质和病情，推荐适当的运动方式，如太极拳、八段锦等传统健身方法，以及散步、慢跑等现代运动方式。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https://d.book118.com/546053242123010043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2024-09-11T11:50:48.835</cp:lastPrinted>
  <dcterms:created xsi:type="dcterms:W3CDTF">2024-09-11T03:50:48Z</dcterms:created>
  <dcterms:modified xsi:type="dcterms:W3CDTF">2024-09-11T03:50:50Z</dcterms:modified>
</cp:coreProperties>
</file>