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7B462-ADC3-41AA-9145-C3F38C995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1C0BC-CC5B-4A84-811F-C534CA701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34E86-F2ED-468A-937E-52DE79462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3277E-DAB7-40BB-9EFA-834424EF3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6BCE55-B276-4673-9EA5-BBA17B000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4BAC61-9DD1-4903-A33C-BB44B4233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399882-EB6D-42AC-A095-154E5E1E6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19DBB-7C0A-40CF-8E8A-588561F00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425A9-CE37-46A4-9985-47BA236F0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53477-F5E7-4A6A-A263-76678BAEB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9BCAD-E2A5-466F-9451-B0DBD5E66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5420101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服务意识方面存在的问题及整改措施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服务技能问题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服务效率问题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服务规范问题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7408" b="74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服务人员缺乏热情，对待客户冷漠，缺乏主动服务意识。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服务人员对客户的需求和问题不关心，缺乏主动解决问题的意愿，对待客户冷漠，缺乏热情。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冷漠对待客户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服务人员在沟通时使用不规范用语，影响客户体验。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服务人员在与客户沟通时使用不规范、不礼貌的用语，或者使用过于专业术语，导致客户难以理解或产生歧义。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服务用语不规范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3706" r="237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服务人员在面对客户的咨询或问题时，缺乏耐心和细心，无法提供满意的解答。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服务人员在处理客户问题时，缺乏耐心和细心，对客户的问题不认真倾听或解答不清晰，导致客户不满或误解。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缺乏耐心与细心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服务技能问题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专业知识不足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服务人员专业知识缺乏，无法为客户提供准确、专业的解答和帮助。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服务人员对产品或服务的知识掌握不够全面，当客户询问相关问题时，无法给出满意的答复，导致客户不满或流失。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服务人员操作技能差，无法快速、准确地完成客户请求。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服务人员在处理客户请求时，由于操作不熟练，导致响应速度慢或操作失误，影响客户体验。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操作不熟练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服务人员对新开展的业务了解不足，难以提供有效的服务支持。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随着公司业务的发展和变化，服务人员未能及时跟进和了解新业务知识，导致在面对新业务类型的客户请求时无法提供有效的帮助。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对新业务不熟悉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服务效率问题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响应速度慢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服务响应速度慢是服务意识方面存在的主要问题之一，它会导致客户等待时间过长，影响客户满意度。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服务人员未能及时响应客户需求，可能是因为服务流程繁琐、沟通不畅、工作态度不积极等原因。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0" name="AutoShape 30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https://d.book118.com/546054201011010052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2024-09-18T03:15:04.357</cp:lastPrinted>
  <dcterms:created xsi:type="dcterms:W3CDTF">2024-09-17T19:15:04Z</dcterms:created>
  <dcterms:modified xsi:type="dcterms:W3CDTF">2024-09-17T19:15:06Z</dcterms:modified>
</cp:coreProperties>
</file>