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486DA8-1A8D-4A78-A435-DD5F61A4DA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3C485F-5E34-41C1-BBEF-A99E4E1613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09F1DD-CB5B-4E1A-96C1-2E494593CF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15B54B-891C-4884-973D-5EB2EA2522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0F21B67-A380-42BB-A867-F6660C7980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A4A766-4D21-4A96-AB01-0697E0C3C6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03ED749-D635-418D-837B-0100D55F0A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679EDC-7EB5-44F6-98F9-A568FAD88F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BB3140-0537-43AB-B925-533A3C68EF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3E8349-872C-456A-B4D5-41B72F4209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D126D2-96C6-4E00-881A-C464E70059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6054221123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新商业运营实训总结与反思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1252" y="5777992"/>
            <a:ext cx="23120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628530" y="5777992"/>
            <a:ext cx="2809438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实训项目简介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实训成果展示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问题与反思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总结与感悟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实训项目简介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掌握新商业运营的基本概念和技能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提高团队协作和沟通能力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培养创新思维和实践能力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实训目标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学习新商业运营的理论知识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分析实际商业案例，制定运营策略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模拟实际运营，进行实践操作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实训内容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通过课程学习，掌握新商业运营的基本概念和技能，为后续实训打下基础。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理论学习阶段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案例分析阶段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实践操作阶段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分析实际商业案例，制定运营策略，培养团队协作和沟通能力。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模拟实际运营，进行实践操作，培养创新思维和实践能力。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实训过程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实训成果展示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在实训过程中，我们成功地制定了具有针对性的营销策略，包括目标市场定位、产品定价、推广渠道选择等。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我们通过市场调研，明确了目标客户群体的需求和特点，根据产品特点进行了合理定价，并利用线上线下多种渠道进行推广，提高了品牌知名度和销售量。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营销策略制定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在实训过程中，我们学会了如何运用数据分析工具和方法，对运营数据进行分析，为决策提供有力支持。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我们利用Excel、Python等工具对销售数据、用户行为数据等进行了深入分析，找出了数据背后的规律和趋势，为产品优化和营销策略调整提供了科学依据。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运营数据分析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440" b="144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在实训过程中，我们注重团队协作与沟通，通过有效分工和信息共享，提高了工作效率和团队凝聚力。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我们根据团队成员的特长和兴趣进行合理分工，定期召开团队会议进行进度汇报和问题讨论，有效解决了工作中遇到的各种问题，促进了团队成员之间的相互了解和信任。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https://d.book118.com/546054221123010035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2024-09-05T08:40:08.298</cp:lastPrinted>
  <dcterms:created xsi:type="dcterms:W3CDTF">2024-09-05T00:40:08Z</dcterms:created>
  <dcterms:modified xsi:type="dcterms:W3CDTF">2024-09-05T00:40:10Z</dcterms:modified>
</cp:coreProperties>
</file>