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3E834-7468-42A3-B6C7-6EF17252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484C4-6A8D-4643-A816-593AB262E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6F0E-840D-4321-9740-5E93EE6D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B8838-0E36-47B1-AB72-E013A2C34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0B51C-7CEF-4469-8B45-7B6A6D93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CCB52-2C8C-4443-A32C-31CEFBF0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1C595-C9DF-43DB-B7A9-AB4A9E43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23139-9603-4609-8F4A-640E3F2B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91899-54C4-4E5F-BDC8-E59C9F19B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2FA98-C0C0-4FF7-8EFB-06FE17AFC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64B12-8904-43BE-825E-A2A647D07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550142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香肠派对推广方案策划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派对背景与目标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宣传物料设计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预算分配与执行计划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派对背景与目标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https://d.book118.com/546055014202010045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2024-09-14T15:40:57.354</cp:lastPrinted>
  <dcterms:created xsi:type="dcterms:W3CDTF">2024-09-14T07:40:57Z</dcterms:created>
  <dcterms:modified xsi:type="dcterms:W3CDTF">2024-09-14T07:40:59Z</dcterms:modified>
</cp:coreProperties>
</file>