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7879784-DC5B-475B-8B88-5BF40F2C88D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D4DB8-CB52-4ED6-BE94-D71E0BCB2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C6D97-8044-4B10-BC32-AFE070F62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39BDF-6F6E-4166-86E0-F57C6D4EC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77C90-4BEB-4998-B5FE-20EA6677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7C8F0E-46A6-4552-9608-B1D21986B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BF0072-06B8-43D5-8674-CDE089C40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D12C64-8582-4B22-A085-842267717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5E4D4-57AE-451D-BF3F-A8C13D46D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5B6AA-BEAE-4D2D-9435-1F410CB60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E177F-1282-4909-AF31-0758028B5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03719-25FC-4047-8971-0F83275EC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C22748C-6E65-485D-A4B0-14551719BC5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4FAAA3A-9B37-4B66-903B-9F3BC0DB709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0123015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人事行政部门工作报告与评估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77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78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79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人事行政部门工作报告与评估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人才招聘与选拔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岗位职责规划与绩效评估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员工薪酬福利管理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劳动关系处理与员工关怀工作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83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84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5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8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人事行政部门工作报告与评估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9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91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人事行政部门在企业中扮演着至关重要的角色，负责管理公司的人力资源和行政事务。本报告旨在全面评估该部门的工作情况，为今后提升工作效率和员工满意度提供参考。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96" name="组合 3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97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8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人事行政部门组织结构分析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人事行政部门包括人才招聘、员工关怀、劳动关系等多个岗位，彼此协作密切。通过有效的协作关系和沟通，人事行政部门能够更好地为企业提供支持和服务。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05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06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7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人事行政部门的工作内容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吸引优秀人才加入公司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人才招聘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明确员工职责和成长路径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岗位职责规划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确保员工福利合理、公平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员工薪酬福利管理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解决员工与公司之间的矛盾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劳动关系处理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7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18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19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0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岗位职责规划流程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制定职责清单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跟踪执行情况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910224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绩效评估流程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932940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设定绩效目标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反馈结果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制定改进计划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40764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薪酬福利管理流程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652032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制定薪酬结构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调查市场行情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根据绩效发放奖金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维护员工福利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人事行政部门的工作流程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发布招聘信息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面试选拔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签订合同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35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36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7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人事行政部门组织结构分析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负责招聘、培训、绩效管理等工作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人事行政部门的职责和职能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通过有效协作提高部门效率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各个岗位之间的协作关系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协调不同部门间的人力资源需求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人事行政部门与其他部门的协调工作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7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48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49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0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人才招聘与选拔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55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56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7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在人才招聘与选拔过程中，首先需要根据公司的发展战略明确人才需求。只有确定了需求，才能有针对性地制定招聘计划和预算，确保招聘的成功进行。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61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62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招聘渠道及方式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公司内部员工晋升或调动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内部招聘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从外部引入新的人才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外部招聘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如招聘网站、校园招聘等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招聘渠道选择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每种招聘渠道的优缺点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利弊分析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3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74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75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6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制定评估标准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明确评估指标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确保公平公正的选拔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910224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流程制定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932940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招聘流程的目标和实施步骤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候选人的选拔标准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40764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652032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面试和选拔流程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设计面试流程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确定面试环节及每个环节的内容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安排面试时间和地点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91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92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招聘效果评估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新员工适应情况评估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对招聘方式和流程的反思与优化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流程总结与改进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06" name="组合 3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07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优质人才是企业的生命线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人才招聘与选拔是企业重要的战略举措，确保引入优质人才对企业的发展至关重要。只有通过专业的招聘与选拔，企业才能保持竞争力和持续发展。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15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16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7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招聘计划执行关键步骤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确定具体职位的需求和条件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需求分析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内部推荐、招聘网站等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招聘方式选择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评估候选人的专业能力和适应性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面试评估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最终确定录用对象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录用决策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7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28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29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0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31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2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岗位职责规划与绩效评估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4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35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36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7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岗位职责规划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了解岗位职责与公司战略之间的关系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分析岗位职责与公司战略目标的契合度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明确岗位职责和衡量标准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制定岗位职责规划和绩效指标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7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48" name="组合 3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49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0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绩效评估方法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绩效评估方法是评估员工工作表现的重要工具。制定绩效评估标准和权重，设计绩效考核表和评定流程，能够确保评估的公平性和准确性。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57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58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9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绩效评估结果分析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评估员工表现，发现优点和改进方向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分析员工绩效评估结果的优势和不足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基于评估结果提出针对性的改进建议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提出改进建议和措施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https://d.book118.com/546101230155010102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人事行政部门工作报告与评估</vt:lpstr>
      <vt:lpstr>目录</vt:lpstr>
      <vt:lpstr>第1章 人事行政部门工作报告与评估</vt:lpstr>
      <vt:lpstr>简介</vt:lpstr>
      <vt:lpstr> </vt:lpstr>
      <vt:lpstr>人事行政部门的工作内容</vt:lpstr>
      <vt:lpstr>人事行政部门的工作流程</vt:lpstr>
      <vt:lpstr>人事行政部门组织结构分析</vt:lpstr>
      <vt:lpstr>第2章 人才招聘与选拔</vt:lpstr>
      <vt:lpstr>人才需求分析</vt:lpstr>
      <vt:lpstr>招聘渠道及方式</vt:lpstr>
      <vt:lpstr>面试和选拔流程</vt:lpstr>
      <vt:lpstr>招聘效果评估</vt:lpstr>
      <vt:lpstr> </vt:lpstr>
      <vt:lpstr>招聘计划执行关键步骤</vt:lpstr>
      <vt:lpstr>第3章 岗位职责规划与绩效评估</vt:lpstr>
      <vt:lpstr>岗位职责规划</vt:lpstr>
      <vt:lpstr> </vt:lpstr>
      <vt:lpstr>绩效评估结果分析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2024-09-27T14:35:03.211</cp:lastPrinted>
  <dcterms:created xsi:type="dcterms:W3CDTF">2024-09-27T06:35:03Z</dcterms:created>
  <dcterms:modified xsi:type="dcterms:W3CDTF">2024-09-27T06:35:05Z</dcterms:modified>
</cp:coreProperties>
</file>