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F8D95-A4A5-46AE-93A1-FAE331DA0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9C41C-94BF-40D7-8CBD-EFEE2DF92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A6AA3-D6AF-4CC3-A821-835648B06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FA948-74ED-4EB0-9BD0-6CE669B9B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DA835-E9FA-4DC6-8890-AB2B1A183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C691F2-DD4F-467A-963F-9593ED48A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E7132D-B5B4-4186-B854-CE46240E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4335B-79CA-4E8D-BA4E-7E4431810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7296B-7963-4ADC-8191-29FD2678C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65E17-FD5C-41E3-A82D-4F0698719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6C72E-5D35-4841-A4A5-FEA90E099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020251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审计业务的承接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审计业务承接前期准备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审计业务承接流程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审计业务执行过程中的关键点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审计业务完成后工作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审计业务承接中面临的挑战及应对策略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确保审计业务符合法律法规和职业道德规范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提高审计业务质量和效率，降低审计风险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促进审计师与客户之间的合作与信任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审计业务的类型、规模和复杂程度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审计业务的收费标准和时间安排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其他需要说明的事项，如保密协议、业务约定书等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审计师的专业胜任能力和经验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审计业务承接前期准备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与客户充分沟通，了解其业务背景、经营状况及审计目标等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708" b="12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明确客户对审计报告的用途和期望，以便提供符合需求的审计服务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了解客户的行业特点、监管要求及特殊事项，为审计计划制定提供依据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925" b="209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评估自身能力与资源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分析审计项目的复杂性、专业性和风险程度，确保具备相应的审计能力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评估现有审计团队的专业素质、经验和时间资源，确保能够高效执行审计任务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考虑是否需要借助外部专家或资源，以满足特定行业或领域的审计要求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在与客户签订审计业务约定书时，明确双方的权利和义务，以及服务费用和支付方式等事项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与客户协商并明确审计服务的具体范围，包括审计对象、时间范围、业务流程等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根据审计项目的实际情况和行业标准，制定合理的收费标准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明确服务范围与收费标准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审计业务承接流程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明确审计目的和范围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与被审计单位沟通，明确审计的目的、范围、重点和时间安排等。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评估自身能力和资源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根据被审计单位的情况和审计要求，评估会计师事务所是否具备相应的专业能力和资源来承接该业务。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了解被审计单位的基本情况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包括被审计单位的性质、规模、组织结构、经营情况、财务状况等。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535" r="753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初步接触与沟通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包括审计范围、审计时间、审计费用、双方的权利和义务等。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确定业务约定书的主要条款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与被审计单位就业务约定书的主要条款进行协商，并达成一致意见。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协商并达成一致意见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双方签订业务约定书，明确各自的权利和义务。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签订业务约定书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签订业务约定书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选择合适的审计人员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根据被审计单位的情况和审计要求，选择具有相关专业知识和经验的审计人员组成审计团队。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明确团队成员的职责分工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对审计团队成员进行明确的职责分工，确保审计工作的高效进行。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确定审计团队负责人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指定具有丰富经验和专业知识的审计人员担任审计团队负责人。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333" r="20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组建审计团队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通过询问、观察、检查等方法了解被审计单位的内部控制情况，评估其可靠性。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了解被审计单位的内部控制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根据被审计单位的内部控制情况和行业特点等因素，评估其存在重大错报风险的可能性。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评估重大错报风险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根据被审计单位的情况和评估结果，制定详细的审计计划，包括审计目标、范围、重点、时间安排和资源分配等。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制定详细的审计计划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制定审计计划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https://d.book118.com/546102025131010045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2024-09-14T07:59:30.922</cp:lastPrinted>
  <dcterms:created xsi:type="dcterms:W3CDTF">2024-09-13T23:59:30Z</dcterms:created>
  <dcterms:modified xsi:type="dcterms:W3CDTF">2024-09-13T23:59:33Z</dcterms:modified>
</cp:coreProperties>
</file>