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858CA2-8879-4BE7-A3F1-1DB09909E9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C3A292-294C-405C-8D6C-43F6BBE5F8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77C8719-C5DE-4CD3-A8A4-A042398489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F593BD1-913A-47D7-ABC8-26C318521F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94E153A-1132-4684-9C21-6CE813CC5C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06A02D4-B994-404E-A12B-0E6B7F34AF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37A6742-C053-47C3-B180-716DBBD4BD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2D15502-A611-4059-9955-FC6C68BA3C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715135E-BBE6-4490-8CAD-F94766A1FB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C9E3C5-56D7-4671-82A2-0531736E8C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535C5C-ECE4-42E9-88D6-F438D5644F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4610320124101010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55091" y="1771650"/>
            <a:ext cx="8281818" cy="1950224"/>
          </a:xfrm>
          <a:prstGeom prst="rect">
            <a:avLst/>
          </a:prstGeom>
        </p:spPr>
        <p:txBody>
          <a:bodyPr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防踩踏安全教育总结报告大班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000750" y="4095750"/>
            <a:ext cx="4101027" cy="524871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汇报时间：2024-01-02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14375" y="4095750"/>
            <a:ext cx="4956128" cy="524871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336170" y="682396"/>
            <a:ext cx="1539079" cy="823690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防踩踏安全教育内容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安全教育实施情况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安全教育效果评估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安全教育总结与展望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63014" y="1906186"/>
            <a:ext cx="5065972" cy="823690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9358" y="2191992"/>
            <a:ext cx="1600605" cy="731803"/>
          </a:xfrm>
          <a:prstGeom prst="rect">
            <a:avLst/>
          </a:prstGeom>
          <a:solidFill>
            <a:schemeClr val="accent1">
              <a:alpha val="67000"/>
            </a:schemeClr>
          </a:solidFill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2219963" y="2191992"/>
            <a:ext cx="5479433" cy="731803"/>
          </a:xfrm>
          <a:prstGeom prst="rect">
            <a:avLst/>
          </a:prstGeom>
          <a:solidFill>
            <a:schemeClr val="accent1">
              <a:alpha val="84000"/>
            </a:schemeClr>
          </a:solidFill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99396" y="2191992"/>
            <a:ext cx="3873249" cy="73180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19358" y="4213754"/>
            <a:ext cx="3464154" cy="155501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安全教育是培养幼儿安全意识的重要途径，有助于提高幼儿对危险的认识和自我保护能力。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19358" y="3627301"/>
            <a:ext cx="3358143" cy="369332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培养安全意识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363925" y="4213754"/>
            <a:ext cx="3464154" cy="1271197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通过安全教育，幼儿可以了解各种可能发生的意外事故，并学会如何预防和应对，降低意外事故的发生率。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363925" y="3627301"/>
            <a:ext cx="3335471" cy="369332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预防意外事故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108491" y="4213754"/>
            <a:ext cx="3464154" cy="144585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安全教育有助于为幼儿营造一个安全、健康的成长环境，使幼儿能够健康成长。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108491" y="3627301"/>
            <a:ext cx="3373750" cy="369332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促进健康成长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安全教育的重要性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6696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21935" y="2454645"/>
            <a:ext cx="1930890" cy="646330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97558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98420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98656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人群拥挤</a:t>
            </a:r>
          </a:p>
        </p:txBody>
      </p:sp>
      <p:sp>
        <p:nvSpPr>
          <p:cNvPr id="7" name="AutoShape 7"/>
          <p:cNvSpPr/>
          <p:nvPr/>
        </p:nvSpPr>
        <p:spPr>
          <a:xfrm>
            <a:off x="830323" y="4523956"/>
            <a:ext cx="2514113" cy="132846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在某些场合，如商场、景区、车站等，人群拥挤的情况时有发生，增加了踩踏事故的风险。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5130555" y="2454645"/>
            <a:ext cx="1930890" cy="646330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499518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安全意识不足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838943" y="4523956"/>
            <a:ext cx="2514113" cy="132846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部分人群对安全意识不够重视，在遇到紧急情况时容易恐慌、失去理智，导致踩踏事故的发生。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139175" y="2454645"/>
            <a:ext cx="1930890" cy="646330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900380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管理不善</a:t>
            </a:r>
          </a:p>
        </p:txBody>
      </p:sp>
      <p:sp>
        <p:nvSpPr>
          <p:cNvPr id="13" name="AutoShape 13"/>
          <p:cNvSpPr/>
          <p:nvPr/>
        </p:nvSpPr>
        <p:spPr>
          <a:xfrm>
            <a:off x="8847563" y="4523956"/>
            <a:ext cx="2514113" cy="132846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在一些公共场所，由于管理不善或缺乏有效的安全措施，也可能导致踩踏事故的发生。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防踩踏事故的背景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防踩踏安全教育内容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63014" y="1906186"/>
            <a:ext cx="5065972" cy="823690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6045" b="6045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防踩踏基本知识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了解踩踏事故的定义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踩踏事故是指在人员密集场所中，由于恐慌、混乱等原因造成的意外伤害事件。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认识踩踏事故的危害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踩踏事故可能导致严重的人身伤害甚至死亡，因此需要高度重视。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掌握防踩踏的基本原则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保持冷静、有序撤离、避免推搡、及时呼救等。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0500" r="20500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在公共场所，特别是人员密集的场所，要时刻留意紧急出口的位置和疏散路线，以便在紧急情况下快速撤离。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熟悉紧急出口的位置和疏散路线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掌握基本的自救互救技巧，如心肺复苏、止血包扎等，以便在他人受伤时及时施救。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学习自救互救技巧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在遇到紧急情况时，要保持冷静、听从指挥、有序撤离，切勿惊慌失措或盲目乱跑。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遇到紧急情况的应对措施</a:t>
            </a:r>
          </a:p>
        </p:txBody>
      </p: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紧急情况的应对措施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82796" y="3116804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演练过程中的注意事项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82796" y="3575147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在演练过程中，要确保师生有序撤离、不推搡、不拥挤，同时注意观察周围环境，确保安全。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82796" y="4769459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演练后的总结与反思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982796" y="5227802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演练结束后，要及时总结与反思，针对存在的问题和不足进行改进，以提高安全疏散演练的效果。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定期组织安全疏散演练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通过定期组织安全疏散演练，提高师生在遇到紧急情况时的应对能力。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19125" r="19125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安全疏散演练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安全教育实施情况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63014" y="1906186"/>
            <a:ext cx="5065972" cy="823690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62406" y="1984343"/>
            <a:ext cx="347186" cy="378904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1014698" y="1448943"/>
            <a:ext cx="234601" cy="304991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874776" y="1732788"/>
            <a:ext cx="514445" cy="296894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102900" y="1782128"/>
            <a:ext cx="59817" cy="44482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457219">
            <a:off x="854583" y="1877473"/>
            <a:ext cx="98393" cy="543877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1142780" flipH="1">
            <a:off x="1319403" y="1877473"/>
            <a:ext cx="98393" cy="5488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21437230" flipH="1">
            <a:off x="1168241" y="2264378"/>
            <a:ext cx="156686" cy="86639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162769">
            <a:off x="943356" y="2264378"/>
            <a:ext cx="156686" cy="86639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942487" y="1984343"/>
            <a:ext cx="336137" cy="378904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 rot="457219">
            <a:off x="6843332" y="1877473"/>
            <a:ext cx="98393" cy="543877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21142780" flipH="1">
            <a:off x="7281100" y="1877473"/>
            <a:ext cx="98393" cy="5488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21437230" flipH="1">
            <a:off x="7138416" y="2267521"/>
            <a:ext cx="156686" cy="86639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62769">
            <a:off x="6922580" y="2267521"/>
            <a:ext cx="156686" cy="86639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6867811" y="1448848"/>
            <a:ext cx="494824" cy="580834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1648839" y="1881235"/>
            <a:ext cx="1897380" cy="739140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4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599459" y="1881235"/>
            <a:ext cx="1897380" cy="739140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4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AutoShape 18"/>
          <p:cNvSpPr/>
          <p:nvPr/>
        </p:nvSpPr>
        <p:spPr>
          <a:xfrm>
            <a:off x="902113" y="3686842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925163" y="3450812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863537" y="3575971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964121" y="3597688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 rot="457219">
            <a:off x="854583" y="3639788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 rot="21142780" flipH="1">
            <a:off x="1059561" y="3639788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 rot="21437230" flipH="1">
            <a:off x="992886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 rot="162769">
            <a:off x="893731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1363980" y="3686842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>
            <a:off x="1387030" y="3450812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>
            <a:off x="1325404" y="3575971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1425988" y="3597688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 rot="457219">
            <a:off x="1316450" y="3639788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 rot="21142780" flipH="1">
            <a:off x="1521428" y="3639788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 rot="21437230" flipH="1">
            <a:off x="1454753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 rot="162769">
            <a:off x="1355598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1825847" y="3686842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848898" y="3450812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Freeform 36"/>
          <p:cNvSpPr/>
          <p:nvPr/>
        </p:nvSpPr>
        <p:spPr>
          <a:xfrm>
            <a:off x="1787271" y="3575971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Freeform 37"/>
          <p:cNvSpPr/>
          <p:nvPr/>
        </p:nvSpPr>
        <p:spPr>
          <a:xfrm>
            <a:off x="1887855" y="3597688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 rot="457219">
            <a:off x="1778317" y="3639788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 rot="21142780" flipH="1">
            <a:off x="1983296" y="3639788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 rot="21437230" flipH="1">
            <a:off x="1916621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 rot="162769">
            <a:off x="1817465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2287714" y="3686842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Freeform 43"/>
          <p:cNvSpPr/>
          <p:nvPr/>
        </p:nvSpPr>
        <p:spPr>
          <a:xfrm>
            <a:off x="2310765" y="3450812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Freeform 44"/>
          <p:cNvSpPr/>
          <p:nvPr/>
        </p:nvSpPr>
        <p:spPr>
          <a:xfrm>
            <a:off x="2249138" y="3575971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Freeform 45"/>
          <p:cNvSpPr/>
          <p:nvPr/>
        </p:nvSpPr>
        <p:spPr>
          <a:xfrm>
            <a:off x="2349722" y="3597688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 rot="457219">
            <a:off x="2240185" y="3639788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 rot="21142780" flipH="1">
            <a:off x="2445163" y="3639788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 rot="21437230" flipH="1">
            <a:off x="2378488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AutoShape 49"/>
          <p:cNvSpPr/>
          <p:nvPr/>
        </p:nvSpPr>
        <p:spPr>
          <a:xfrm rot="162769">
            <a:off x="2279333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AutoShape 50"/>
          <p:cNvSpPr/>
          <p:nvPr/>
        </p:nvSpPr>
        <p:spPr>
          <a:xfrm>
            <a:off x="2749582" y="3686842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2772728" y="3450812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Freeform 52"/>
          <p:cNvSpPr/>
          <p:nvPr/>
        </p:nvSpPr>
        <p:spPr>
          <a:xfrm>
            <a:off x="2711005" y="3575971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3" name="Freeform 53"/>
          <p:cNvSpPr/>
          <p:nvPr/>
        </p:nvSpPr>
        <p:spPr>
          <a:xfrm>
            <a:off x="2811589" y="3597688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4" name="AutoShape 54"/>
          <p:cNvSpPr/>
          <p:nvPr/>
        </p:nvSpPr>
        <p:spPr>
          <a:xfrm rot="457219">
            <a:off x="2702052" y="3639788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5" name="AutoShape 55"/>
          <p:cNvSpPr/>
          <p:nvPr/>
        </p:nvSpPr>
        <p:spPr>
          <a:xfrm rot="21142780" flipH="1">
            <a:off x="2907030" y="3639788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6" name="AutoShape 56"/>
          <p:cNvSpPr/>
          <p:nvPr/>
        </p:nvSpPr>
        <p:spPr>
          <a:xfrm rot="21437230" flipH="1">
            <a:off x="2840355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7" name="AutoShape 57"/>
          <p:cNvSpPr/>
          <p:nvPr/>
        </p:nvSpPr>
        <p:spPr>
          <a:xfrm rot="162769">
            <a:off x="2741200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8" name="AutoShape 58"/>
          <p:cNvSpPr/>
          <p:nvPr/>
        </p:nvSpPr>
        <p:spPr>
          <a:xfrm>
            <a:off x="3211449" y="3686842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9" name="Freeform 59"/>
          <p:cNvSpPr/>
          <p:nvPr/>
        </p:nvSpPr>
        <p:spPr>
          <a:xfrm>
            <a:off x="3234595" y="3450812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0" name="Freeform 60"/>
          <p:cNvSpPr/>
          <p:nvPr/>
        </p:nvSpPr>
        <p:spPr>
          <a:xfrm>
            <a:off x="3172873" y="3575971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1" name="Freeform 61"/>
          <p:cNvSpPr/>
          <p:nvPr/>
        </p:nvSpPr>
        <p:spPr>
          <a:xfrm>
            <a:off x="3273457" y="3597688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2" name="AutoShape 62"/>
          <p:cNvSpPr/>
          <p:nvPr/>
        </p:nvSpPr>
        <p:spPr>
          <a:xfrm rot="457219">
            <a:off x="3163919" y="3639788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3" name="AutoShape 63"/>
          <p:cNvSpPr/>
          <p:nvPr/>
        </p:nvSpPr>
        <p:spPr>
          <a:xfrm rot="21142780" flipH="1">
            <a:off x="3368897" y="3639788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4" name="AutoShape 64"/>
          <p:cNvSpPr/>
          <p:nvPr/>
        </p:nvSpPr>
        <p:spPr>
          <a:xfrm rot="21437230" flipH="1">
            <a:off x="3302222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5" name="AutoShape 65"/>
          <p:cNvSpPr/>
          <p:nvPr/>
        </p:nvSpPr>
        <p:spPr>
          <a:xfrm rot="162769">
            <a:off x="3203067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6" name="AutoShape 66"/>
          <p:cNvSpPr/>
          <p:nvPr/>
        </p:nvSpPr>
        <p:spPr>
          <a:xfrm>
            <a:off x="3673316" y="3686842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7" name="Freeform 67"/>
          <p:cNvSpPr/>
          <p:nvPr/>
        </p:nvSpPr>
        <p:spPr>
          <a:xfrm>
            <a:off x="3696462" y="3450812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8" name="Freeform 68"/>
          <p:cNvSpPr/>
          <p:nvPr/>
        </p:nvSpPr>
        <p:spPr>
          <a:xfrm>
            <a:off x="3634740" y="3575971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9" name="Freeform 69"/>
          <p:cNvSpPr/>
          <p:nvPr/>
        </p:nvSpPr>
        <p:spPr>
          <a:xfrm>
            <a:off x="3735324" y="3597688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0" name="AutoShape 70"/>
          <p:cNvSpPr/>
          <p:nvPr/>
        </p:nvSpPr>
        <p:spPr>
          <a:xfrm rot="457219">
            <a:off x="3625787" y="3639788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1" name="AutoShape 71"/>
          <p:cNvSpPr/>
          <p:nvPr/>
        </p:nvSpPr>
        <p:spPr>
          <a:xfrm rot="21142780" flipH="1">
            <a:off x="3830764" y="3639788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2" name="AutoShape 72"/>
          <p:cNvSpPr/>
          <p:nvPr/>
        </p:nvSpPr>
        <p:spPr>
          <a:xfrm rot="21437230" flipH="1">
            <a:off x="3764089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3" name="AutoShape 73"/>
          <p:cNvSpPr/>
          <p:nvPr/>
        </p:nvSpPr>
        <p:spPr>
          <a:xfrm rot="162769">
            <a:off x="3664934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4" name="AutoShape 74"/>
          <p:cNvSpPr/>
          <p:nvPr/>
        </p:nvSpPr>
        <p:spPr>
          <a:xfrm>
            <a:off x="4135184" y="3686842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5" name="Freeform 75"/>
          <p:cNvSpPr/>
          <p:nvPr/>
        </p:nvSpPr>
        <p:spPr>
          <a:xfrm>
            <a:off x="4158329" y="3450812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6" name="Freeform 76"/>
          <p:cNvSpPr/>
          <p:nvPr/>
        </p:nvSpPr>
        <p:spPr>
          <a:xfrm>
            <a:off x="4096607" y="3575971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7" name="Freeform 77"/>
          <p:cNvSpPr/>
          <p:nvPr/>
        </p:nvSpPr>
        <p:spPr>
          <a:xfrm>
            <a:off x="4197191" y="3597688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8" name="AutoShape 78"/>
          <p:cNvSpPr/>
          <p:nvPr/>
        </p:nvSpPr>
        <p:spPr>
          <a:xfrm rot="457219">
            <a:off x="4087654" y="3639788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9" name="AutoShape 79"/>
          <p:cNvSpPr/>
          <p:nvPr/>
        </p:nvSpPr>
        <p:spPr>
          <a:xfrm rot="21142780" flipH="1">
            <a:off x="4292632" y="3639788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0" name="AutoShape 80"/>
          <p:cNvSpPr/>
          <p:nvPr/>
        </p:nvSpPr>
        <p:spPr>
          <a:xfrm rot="21437230" flipH="1">
            <a:off x="4225957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1" name="AutoShape 81"/>
          <p:cNvSpPr/>
          <p:nvPr/>
        </p:nvSpPr>
        <p:spPr>
          <a:xfrm rot="162769">
            <a:off x="4126802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2" name="AutoShape 82"/>
          <p:cNvSpPr/>
          <p:nvPr/>
        </p:nvSpPr>
        <p:spPr>
          <a:xfrm>
            <a:off x="4597051" y="3686842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3" name="Freeform 83"/>
          <p:cNvSpPr/>
          <p:nvPr/>
        </p:nvSpPr>
        <p:spPr>
          <a:xfrm>
            <a:off x="4620196" y="3450812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4" name="Freeform 84"/>
          <p:cNvSpPr/>
          <p:nvPr/>
        </p:nvSpPr>
        <p:spPr>
          <a:xfrm>
            <a:off x="4558474" y="3575971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5" name="Freeform 85"/>
          <p:cNvSpPr/>
          <p:nvPr/>
        </p:nvSpPr>
        <p:spPr>
          <a:xfrm>
            <a:off x="4659059" y="3597688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6" name="AutoShape 86"/>
          <p:cNvSpPr/>
          <p:nvPr/>
        </p:nvSpPr>
        <p:spPr>
          <a:xfrm rot="457219">
            <a:off x="4549521" y="3639788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7" name="AutoShape 87"/>
          <p:cNvSpPr/>
          <p:nvPr/>
        </p:nvSpPr>
        <p:spPr>
          <a:xfrm rot="21142780" flipH="1">
            <a:off x="4754499" y="3639788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8" name="AutoShape 88"/>
          <p:cNvSpPr/>
          <p:nvPr/>
        </p:nvSpPr>
        <p:spPr>
          <a:xfrm rot="21437230" flipH="1">
            <a:off x="4687824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9" name="AutoShape 89"/>
          <p:cNvSpPr/>
          <p:nvPr/>
        </p:nvSpPr>
        <p:spPr>
          <a:xfrm rot="162769">
            <a:off x="4588669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0" name="AutoShape 90"/>
          <p:cNvSpPr/>
          <p:nvPr/>
        </p:nvSpPr>
        <p:spPr>
          <a:xfrm>
            <a:off x="5059013" y="3686842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1" name="Freeform 91"/>
          <p:cNvSpPr/>
          <p:nvPr/>
        </p:nvSpPr>
        <p:spPr>
          <a:xfrm>
            <a:off x="5082064" y="3450812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2" name="Freeform 92"/>
          <p:cNvSpPr/>
          <p:nvPr/>
        </p:nvSpPr>
        <p:spPr>
          <a:xfrm>
            <a:off x="5020342" y="3575971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3" name="Freeform 93"/>
          <p:cNvSpPr/>
          <p:nvPr/>
        </p:nvSpPr>
        <p:spPr>
          <a:xfrm>
            <a:off x="5120926" y="3597688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4" name="AutoShape 94"/>
          <p:cNvSpPr/>
          <p:nvPr/>
        </p:nvSpPr>
        <p:spPr>
          <a:xfrm rot="457219">
            <a:off x="5011388" y="3639788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5" name="AutoShape 95"/>
          <p:cNvSpPr/>
          <p:nvPr/>
        </p:nvSpPr>
        <p:spPr>
          <a:xfrm rot="21142780" flipH="1">
            <a:off x="5216366" y="3639788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6" name="AutoShape 96"/>
          <p:cNvSpPr/>
          <p:nvPr/>
        </p:nvSpPr>
        <p:spPr>
          <a:xfrm rot="21437230" flipH="1">
            <a:off x="5149691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7" name="AutoShape 97"/>
          <p:cNvSpPr/>
          <p:nvPr/>
        </p:nvSpPr>
        <p:spPr>
          <a:xfrm rot="162769">
            <a:off x="5050536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8" name="AutoShape 98"/>
          <p:cNvSpPr/>
          <p:nvPr/>
        </p:nvSpPr>
        <p:spPr>
          <a:xfrm>
            <a:off x="902113" y="4660678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9" name="Freeform 99"/>
          <p:cNvSpPr/>
          <p:nvPr/>
        </p:nvSpPr>
        <p:spPr>
          <a:xfrm>
            <a:off x="925163" y="4424553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0" name="Freeform 100"/>
          <p:cNvSpPr/>
          <p:nvPr/>
        </p:nvSpPr>
        <p:spPr>
          <a:xfrm>
            <a:off x="863537" y="4549712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1" name="Freeform 101"/>
          <p:cNvSpPr/>
          <p:nvPr/>
        </p:nvSpPr>
        <p:spPr>
          <a:xfrm>
            <a:off x="964121" y="4571524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2" name="AutoShape 102"/>
          <p:cNvSpPr/>
          <p:nvPr/>
        </p:nvSpPr>
        <p:spPr>
          <a:xfrm rot="457219">
            <a:off x="854583" y="4613529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3" name="AutoShape 103"/>
          <p:cNvSpPr/>
          <p:nvPr/>
        </p:nvSpPr>
        <p:spPr>
          <a:xfrm rot="21142780" flipH="1">
            <a:off x="1059561" y="4613529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" name="AutoShape 104"/>
          <p:cNvSpPr/>
          <p:nvPr/>
        </p:nvSpPr>
        <p:spPr>
          <a:xfrm rot="21437230" flipH="1">
            <a:off x="992886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5" name="AutoShape 105"/>
          <p:cNvSpPr/>
          <p:nvPr/>
        </p:nvSpPr>
        <p:spPr>
          <a:xfrm rot="162769">
            <a:off x="893731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6" name="AutoShape 106"/>
          <p:cNvSpPr/>
          <p:nvPr/>
        </p:nvSpPr>
        <p:spPr>
          <a:xfrm>
            <a:off x="1363980" y="4660678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7" name="Freeform 107"/>
          <p:cNvSpPr/>
          <p:nvPr/>
        </p:nvSpPr>
        <p:spPr>
          <a:xfrm>
            <a:off x="1387030" y="4424553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8" name="Freeform 108"/>
          <p:cNvSpPr/>
          <p:nvPr/>
        </p:nvSpPr>
        <p:spPr>
          <a:xfrm>
            <a:off x="1325404" y="4549712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9" name="Freeform 109"/>
          <p:cNvSpPr/>
          <p:nvPr/>
        </p:nvSpPr>
        <p:spPr>
          <a:xfrm>
            <a:off x="1425988" y="4571524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0" name="AutoShape 110"/>
          <p:cNvSpPr/>
          <p:nvPr/>
        </p:nvSpPr>
        <p:spPr>
          <a:xfrm rot="457219">
            <a:off x="1316450" y="4613529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1" name="AutoShape 111"/>
          <p:cNvSpPr/>
          <p:nvPr/>
        </p:nvSpPr>
        <p:spPr>
          <a:xfrm rot="21142780" flipH="1">
            <a:off x="1521428" y="4613529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2" name="AutoShape 112"/>
          <p:cNvSpPr/>
          <p:nvPr/>
        </p:nvSpPr>
        <p:spPr>
          <a:xfrm rot="21437230" flipH="1">
            <a:off x="1454753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3" name="AutoShape 113"/>
          <p:cNvSpPr/>
          <p:nvPr/>
        </p:nvSpPr>
        <p:spPr>
          <a:xfrm rot="162769">
            <a:off x="1355598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4" name="AutoShape 114"/>
          <p:cNvSpPr/>
          <p:nvPr/>
        </p:nvSpPr>
        <p:spPr>
          <a:xfrm>
            <a:off x="1825847" y="4660678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5" name="Freeform 115"/>
          <p:cNvSpPr/>
          <p:nvPr/>
        </p:nvSpPr>
        <p:spPr>
          <a:xfrm>
            <a:off x="1848898" y="4424553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6" name="Freeform 116"/>
          <p:cNvSpPr/>
          <p:nvPr/>
        </p:nvSpPr>
        <p:spPr>
          <a:xfrm>
            <a:off x="1787271" y="4549712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7" name="Freeform 117"/>
          <p:cNvSpPr/>
          <p:nvPr/>
        </p:nvSpPr>
        <p:spPr>
          <a:xfrm>
            <a:off x="1887855" y="4571524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8" name="AutoShape 118"/>
          <p:cNvSpPr/>
          <p:nvPr/>
        </p:nvSpPr>
        <p:spPr>
          <a:xfrm rot="457219">
            <a:off x="1778317" y="4613529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9" name="AutoShape 119"/>
          <p:cNvSpPr/>
          <p:nvPr/>
        </p:nvSpPr>
        <p:spPr>
          <a:xfrm rot="21142780" flipH="1">
            <a:off x="1983296" y="4613529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0" name="AutoShape 120"/>
          <p:cNvSpPr/>
          <p:nvPr/>
        </p:nvSpPr>
        <p:spPr>
          <a:xfrm rot="21437230" flipH="1">
            <a:off x="1916621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1" name="AutoShape 121"/>
          <p:cNvSpPr/>
          <p:nvPr/>
        </p:nvSpPr>
        <p:spPr>
          <a:xfrm rot="162769">
            <a:off x="1817465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2" name="AutoShape 122"/>
          <p:cNvSpPr/>
          <p:nvPr/>
        </p:nvSpPr>
        <p:spPr>
          <a:xfrm>
            <a:off x="2287714" y="4660678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3" name="Freeform 123"/>
          <p:cNvSpPr/>
          <p:nvPr/>
        </p:nvSpPr>
        <p:spPr>
          <a:xfrm>
            <a:off x="2310765" y="4424553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4" name="Freeform 124"/>
          <p:cNvSpPr/>
          <p:nvPr/>
        </p:nvSpPr>
        <p:spPr>
          <a:xfrm>
            <a:off x="2249138" y="4549712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5" name="Freeform 125"/>
          <p:cNvSpPr/>
          <p:nvPr/>
        </p:nvSpPr>
        <p:spPr>
          <a:xfrm>
            <a:off x="2349722" y="4571524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6" name="AutoShape 126"/>
          <p:cNvSpPr/>
          <p:nvPr/>
        </p:nvSpPr>
        <p:spPr>
          <a:xfrm rot="457219">
            <a:off x="2240185" y="4613529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7" name="AutoShape 127"/>
          <p:cNvSpPr/>
          <p:nvPr/>
        </p:nvSpPr>
        <p:spPr>
          <a:xfrm rot="21142780" flipH="1">
            <a:off x="2445163" y="4613529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8" name="AutoShape 128"/>
          <p:cNvSpPr/>
          <p:nvPr/>
        </p:nvSpPr>
        <p:spPr>
          <a:xfrm rot="21437230" flipH="1">
            <a:off x="2378488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9" name="AutoShape 129"/>
          <p:cNvSpPr/>
          <p:nvPr/>
        </p:nvSpPr>
        <p:spPr>
          <a:xfrm rot="162769">
            <a:off x="2279333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0" name="AutoShape 130"/>
          <p:cNvSpPr/>
          <p:nvPr/>
        </p:nvSpPr>
        <p:spPr>
          <a:xfrm>
            <a:off x="2749582" y="4660678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1" name="Freeform 131"/>
          <p:cNvSpPr/>
          <p:nvPr/>
        </p:nvSpPr>
        <p:spPr>
          <a:xfrm>
            <a:off x="2772728" y="4424553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2" name="Freeform 132"/>
          <p:cNvSpPr/>
          <p:nvPr/>
        </p:nvSpPr>
        <p:spPr>
          <a:xfrm>
            <a:off x="2711005" y="4549712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3" name="Freeform 133"/>
          <p:cNvSpPr/>
          <p:nvPr/>
        </p:nvSpPr>
        <p:spPr>
          <a:xfrm>
            <a:off x="2811589" y="4571524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4" name="AutoShape 134"/>
          <p:cNvSpPr/>
          <p:nvPr/>
        </p:nvSpPr>
        <p:spPr>
          <a:xfrm rot="457219">
            <a:off x="2702052" y="4613529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5" name="AutoShape 135"/>
          <p:cNvSpPr/>
          <p:nvPr/>
        </p:nvSpPr>
        <p:spPr>
          <a:xfrm rot="21142780" flipH="1">
            <a:off x="2907030" y="4613529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6" name="AutoShape 136"/>
          <p:cNvSpPr/>
          <p:nvPr/>
        </p:nvSpPr>
        <p:spPr>
          <a:xfrm rot="21437230" flipH="1">
            <a:off x="2840355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7" name="AutoShape 137"/>
          <p:cNvSpPr/>
          <p:nvPr/>
        </p:nvSpPr>
        <p:spPr>
          <a:xfrm rot="162769">
            <a:off x="2741200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8" name="AutoShape 138"/>
          <p:cNvSpPr/>
          <p:nvPr/>
        </p:nvSpPr>
        <p:spPr>
          <a:xfrm>
            <a:off x="3211449" y="4660678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9" name="Freeform 139"/>
          <p:cNvSpPr/>
          <p:nvPr/>
        </p:nvSpPr>
        <p:spPr>
          <a:xfrm>
            <a:off x="3234595" y="4424553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0" name="Freeform 140"/>
          <p:cNvSpPr/>
          <p:nvPr/>
        </p:nvSpPr>
        <p:spPr>
          <a:xfrm>
            <a:off x="3172873" y="4549712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1" name="Freeform 141"/>
          <p:cNvSpPr/>
          <p:nvPr/>
        </p:nvSpPr>
        <p:spPr>
          <a:xfrm>
            <a:off x="3273457" y="4571524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2" name="AutoShape 142"/>
          <p:cNvSpPr/>
          <p:nvPr/>
        </p:nvSpPr>
        <p:spPr>
          <a:xfrm rot="457219">
            <a:off x="3163919" y="4613529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3" name="AutoShape 143"/>
          <p:cNvSpPr/>
          <p:nvPr/>
        </p:nvSpPr>
        <p:spPr>
          <a:xfrm rot="21142780" flipH="1">
            <a:off x="3368897" y="4613529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4" name="AutoShape 144"/>
          <p:cNvSpPr/>
          <p:nvPr/>
        </p:nvSpPr>
        <p:spPr>
          <a:xfrm rot="21437230" flipH="1">
            <a:off x="3302222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5" name="AutoShape 145"/>
          <p:cNvSpPr/>
          <p:nvPr/>
        </p:nvSpPr>
        <p:spPr>
          <a:xfrm rot="162769">
            <a:off x="3203067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6" name="AutoShape 146"/>
          <p:cNvSpPr/>
          <p:nvPr/>
        </p:nvSpPr>
        <p:spPr>
          <a:xfrm>
            <a:off x="3673316" y="4660678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7" name="Freeform 147"/>
          <p:cNvSpPr/>
          <p:nvPr/>
        </p:nvSpPr>
        <p:spPr>
          <a:xfrm>
            <a:off x="3696462" y="4424553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8" name="Freeform 148"/>
          <p:cNvSpPr/>
          <p:nvPr/>
        </p:nvSpPr>
        <p:spPr>
          <a:xfrm>
            <a:off x="3634740" y="4549712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9" name="Freeform 149"/>
          <p:cNvSpPr/>
          <p:nvPr/>
        </p:nvSpPr>
        <p:spPr>
          <a:xfrm>
            <a:off x="3735324" y="4571524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0" name="AutoShape 150"/>
          <p:cNvSpPr/>
          <p:nvPr/>
        </p:nvSpPr>
        <p:spPr>
          <a:xfrm rot="457219">
            <a:off x="3625787" y="4613529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1" name="AutoShape 151"/>
          <p:cNvSpPr/>
          <p:nvPr/>
        </p:nvSpPr>
        <p:spPr>
          <a:xfrm rot="21142780" flipH="1">
            <a:off x="3830764" y="4613529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2" name="AutoShape 152"/>
          <p:cNvSpPr/>
          <p:nvPr/>
        </p:nvSpPr>
        <p:spPr>
          <a:xfrm rot="21437230" flipH="1">
            <a:off x="3764089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3" name="AutoShape 153"/>
          <p:cNvSpPr/>
          <p:nvPr/>
        </p:nvSpPr>
        <p:spPr>
          <a:xfrm rot="162769">
            <a:off x="3664934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4" name="AutoShape 154"/>
          <p:cNvSpPr/>
          <p:nvPr/>
        </p:nvSpPr>
        <p:spPr>
          <a:xfrm>
            <a:off x="4135184" y="4660678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5" name="Freeform 155"/>
          <p:cNvSpPr/>
          <p:nvPr/>
        </p:nvSpPr>
        <p:spPr>
          <a:xfrm>
            <a:off x="4158329" y="4424553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6" name="Freeform 156"/>
          <p:cNvSpPr/>
          <p:nvPr/>
        </p:nvSpPr>
        <p:spPr>
          <a:xfrm>
            <a:off x="4096607" y="4549712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7" name="Freeform 157"/>
          <p:cNvSpPr/>
          <p:nvPr/>
        </p:nvSpPr>
        <p:spPr>
          <a:xfrm>
            <a:off x="4197191" y="4571524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8" name="AutoShape 158"/>
          <p:cNvSpPr/>
          <p:nvPr/>
        </p:nvSpPr>
        <p:spPr>
          <a:xfrm rot="457219">
            <a:off x="4087654" y="4613529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9" name="AutoShape 159"/>
          <p:cNvSpPr/>
          <p:nvPr/>
        </p:nvSpPr>
        <p:spPr>
          <a:xfrm rot="21142780" flipH="1">
            <a:off x="4292632" y="4613529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0" name="AutoShape 160"/>
          <p:cNvSpPr/>
          <p:nvPr/>
        </p:nvSpPr>
        <p:spPr>
          <a:xfrm rot="21437230" flipH="1">
            <a:off x="4225957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1" name="AutoShape 161"/>
          <p:cNvSpPr/>
          <p:nvPr/>
        </p:nvSpPr>
        <p:spPr>
          <a:xfrm rot="162769">
            <a:off x="4126802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2" name="AutoShape 162"/>
          <p:cNvSpPr/>
          <p:nvPr/>
        </p:nvSpPr>
        <p:spPr>
          <a:xfrm>
            <a:off x="4597051" y="4660678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3" name="Freeform 163"/>
          <p:cNvSpPr/>
          <p:nvPr/>
        </p:nvSpPr>
        <p:spPr>
          <a:xfrm>
            <a:off x="4620196" y="4424553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4" name="Freeform 164"/>
          <p:cNvSpPr/>
          <p:nvPr/>
        </p:nvSpPr>
        <p:spPr>
          <a:xfrm>
            <a:off x="4558474" y="4549712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5" name="Freeform 165"/>
          <p:cNvSpPr/>
          <p:nvPr/>
        </p:nvSpPr>
        <p:spPr>
          <a:xfrm>
            <a:off x="4659059" y="4571524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6" name="AutoShape 166"/>
          <p:cNvSpPr/>
          <p:nvPr/>
        </p:nvSpPr>
        <p:spPr>
          <a:xfrm rot="457219">
            <a:off x="4549521" y="4613529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7" name="AutoShape 167"/>
          <p:cNvSpPr/>
          <p:nvPr/>
        </p:nvSpPr>
        <p:spPr>
          <a:xfrm rot="21142780" flipH="1">
            <a:off x="4754499" y="4613529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8" name="AutoShape 168"/>
          <p:cNvSpPr/>
          <p:nvPr/>
        </p:nvSpPr>
        <p:spPr>
          <a:xfrm rot="21437230" flipH="1">
            <a:off x="4687824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9" name="AutoShape 169"/>
          <p:cNvSpPr/>
          <p:nvPr/>
        </p:nvSpPr>
        <p:spPr>
          <a:xfrm rot="162769">
            <a:off x="4588669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0" name="AutoShape 170"/>
          <p:cNvSpPr/>
          <p:nvPr/>
        </p:nvSpPr>
        <p:spPr>
          <a:xfrm>
            <a:off x="5059013" y="4660678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1" name="Freeform 171"/>
          <p:cNvSpPr/>
          <p:nvPr/>
        </p:nvSpPr>
        <p:spPr>
          <a:xfrm>
            <a:off x="5082064" y="4424553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2" name="Freeform 172"/>
          <p:cNvSpPr/>
          <p:nvPr/>
        </p:nvSpPr>
        <p:spPr>
          <a:xfrm>
            <a:off x="5020342" y="4549712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3" name="Freeform 173"/>
          <p:cNvSpPr/>
          <p:nvPr/>
        </p:nvSpPr>
        <p:spPr>
          <a:xfrm>
            <a:off x="5120926" y="4571524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4" name="AutoShape 174"/>
          <p:cNvSpPr/>
          <p:nvPr/>
        </p:nvSpPr>
        <p:spPr>
          <a:xfrm rot="457219">
            <a:off x="5011388" y="4613529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5" name="AutoShape 175"/>
          <p:cNvSpPr/>
          <p:nvPr/>
        </p:nvSpPr>
        <p:spPr>
          <a:xfrm rot="21142780" flipH="1">
            <a:off x="5216366" y="4613529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6" name="AutoShape 176"/>
          <p:cNvSpPr/>
          <p:nvPr/>
        </p:nvSpPr>
        <p:spPr>
          <a:xfrm rot="21437230" flipH="1">
            <a:off x="5149691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7" name="AutoShape 177"/>
          <p:cNvSpPr/>
          <p:nvPr/>
        </p:nvSpPr>
        <p:spPr>
          <a:xfrm rot="162769">
            <a:off x="5050536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8" name="AutoShape 178"/>
          <p:cNvSpPr/>
          <p:nvPr/>
        </p:nvSpPr>
        <p:spPr>
          <a:xfrm>
            <a:off x="6851428" y="3687032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9" name="AutoShape 179"/>
          <p:cNvSpPr/>
          <p:nvPr/>
        </p:nvSpPr>
        <p:spPr>
          <a:xfrm rot="457219">
            <a:off x="6807708" y="3639884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0" name="AutoShape 180"/>
          <p:cNvSpPr/>
          <p:nvPr/>
        </p:nvSpPr>
        <p:spPr>
          <a:xfrm rot="21142780" flipH="1">
            <a:off x="7000684" y="3639884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1" name="AutoShape 181"/>
          <p:cNvSpPr/>
          <p:nvPr/>
        </p:nvSpPr>
        <p:spPr>
          <a:xfrm rot="21437230" flipH="1">
            <a:off x="6937820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2" name="AutoShape 182"/>
          <p:cNvSpPr/>
          <p:nvPr/>
        </p:nvSpPr>
        <p:spPr>
          <a:xfrm rot="162769">
            <a:off x="6842665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3" name="Freeform 183"/>
          <p:cNvSpPr/>
          <p:nvPr/>
        </p:nvSpPr>
        <p:spPr>
          <a:xfrm>
            <a:off x="6818471" y="3451003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4" name="AutoShape 184"/>
          <p:cNvSpPr/>
          <p:nvPr/>
        </p:nvSpPr>
        <p:spPr>
          <a:xfrm>
            <a:off x="7314629" y="3687032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5" name="AutoShape 185"/>
          <p:cNvSpPr/>
          <p:nvPr/>
        </p:nvSpPr>
        <p:spPr>
          <a:xfrm rot="457219">
            <a:off x="7270909" y="3639884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6" name="AutoShape 186"/>
          <p:cNvSpPr/>
          <p:nvPr/>
        </p:nvSpPr>
        <p:spPr>
          <a:xfrm rot="21142780" flipH="1">
            <a:off x="7463885" y="3639884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7" name="AutoShape 187"/>
          <p:cNvSpPr/>
          <p:nvPr/>
        </p:nvSpPr>
        <p:spPr>
          <a:xfrm rot="21437230" flipH="1">
            <a:off x="7401020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8" name="AutoShape 188"/>
          <p:cNvSpPr/>
          <p:nvPr/>
        </p:nvSpPr>
        <p:spPr>
          <a:xfrm rot="162769">
            <a:off x="7305866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9" name="Freeform 189"/>
          <p:cNvSpPr/>
          <p:nvPr/>
        </p:nvSpPr>
        <p:spPr>
          <a:xfrm>
            <a:off x="7281672" y="3451003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0" name="AutoShape 190"/>
          <p:cNvSpPr/>
          <p:nvPr/>
        </p:nvSpPr>
        <p:spPr>
          <a:xfrm>
            <a:off x="7777829" y="3687032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1" name="AutoShape 191"/>
          <p:cNvSpPr/>
          <p:nvPr/>
        </p:nvSpPr>
        <p:spPr>
          <a:xfrm rot="457219">
            <a:off x="7734109" y="3639884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2" name="AutoShape 192"/>
          <p:cNvSpPr/>
          <p:nvPr/>
        </p:nvSpPr>
        <p:spPr>
          <a:xfrm rot="21142780" flipH="1">
            <a:off x="7927086" y="3639884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3" name="AutoShape 193"/>
          <p:cNvSpPr/>
          <p:nvPr/>
        </p:nvSpPr>
        <p:spPr>
          <a:xfrm rot="21437230" flipH="1">
            <a:off x="7864221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4" name="AutoShape 194"/>
          <p:cNvSpPr/>
          <p:nvPr/>
        </p:nvSpPr>
        <p:spPr>
          <a:xfrm rot="162769">
            <a:off x="7769066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5" name="Freeform 195"/>
          <p:cNvSpPr/>
          <p:nvPr/>
        </p:nvSpPr>
        <p:spPr>
          <a:xfrm>
            <a:off x="7744873" y="3451003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6" name="AutoShape 196"/>
          <p:cNvSpPr/>
          <p:nvPr/>
        </p:nvSpPr>
        <p:spPr>
          <a:xfrm>
            <a:off x="8241030" y="3687032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7" name="AutoShape 197"/>
          <p:cNvSpPr/>
          <p:nvPr/>
        </p:nvSpPr>
        <p:spPr>
          <a:xfrm rot="457219">
            <a:off x="8197310" y="3639884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8" name="AutoShape 198"/>
          <p:cNvSpPr/>
          <p:nvPr/>
        </p:nvSpPr>
        <p:spPr>
          <a:xfrm rot="21142780" flipH="1">
            <a:off x="8390287" y="3639884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9" name="AutoShape 199"/>
          <p:cNvSpPr/>
          <p:nvPr/>
        </p:nvSpPr>
        <p:spPr>
          <a:xfrm rot="21437230" flipH="1">
            <a:off x="8327422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0" name="AutoShape 200"/>
          <p:cNvSpPr/>
          <p:nvPr/>
        </p:nvSpPr>
        <p:spPr>
          <a:xfrm rot="162769">
            <a:off x="8232267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1" name="Freeform 201"/>
          <p:cNvSpPr/>
          <p:nvPr/>
        </p:nvSpPr>
        <p:spPr>
          <a:xfrm>
            <a:off x="8208073" y="3451003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2" name="AutoShape 202"/>
          <p:cNvSpPr/>
          <p:nvPr/>
        </p:nvSpPr>
        <p:spPr>
          <a:xfrm>
            <a:off x="8704231" y="3687032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3" name="AutoShape 203"/>
          <p:cNvSpPr/>
          <p:nvPr/>
        </p:nvSpPr>
        <p:spPr>
          <a:xfrm rot="457219">
            <a:off x="8660511" y="3639884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4" name="AutoShape 204"/>
          <p:cNvSpPr/>
          <p:nvPr/>
        </p:nvSpPr>
        <p:spPr>
          <a:xfrm rot="21142780" flipH="1">
            <a:off x="8853488" y="3639884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5" name="AutoShape 205"/>
          <p:cNvSpPr/>
          <p:nvPr/>
        </p:nvSpPr>
        <p:spPr>
          <a:xfrm rot="21437230" flipH="1">
            <a:off x="8790623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6" name="AutoShape 206"/>
          <p:cNvSpPr/>
          <p:nvPr/>
        </p:nvSpPr>
        <p:spPr>
          <a:xfrm rot="162769">
            <a:off x="8695467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7" name="Freeform 207"/>
          <p:cNvSpPr/>
          <p:nvPr/>
        </p:nvSpPr>
        <p:spPr>
          <a:xfrm>
            <a:off x="8671274" y="3451003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8" name="AutoShape 208"/>
          <p:cNvSpPr/>
          <p:nvPr/>
        </p:nvSpPr>
        <p:spPr>
          <a:xfrm>
            <a:off x="9167432" y="3687032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9" name="AutoShape 209"/>
          <p:cNvSpPr/>
          <p:nvPr/>
        </p:nvSpPr>
        <p:spPr>
          <a:xfrm rot="457219">
            <a:off x="9123712" y="3639884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0" name="AutoShape 210"/>
          <p:cNvSpPr/>
          <p:nvPr/>
        </p:nvSpPr>
        <p:spPr>
          <a:xfrm rot="21142780" flipH="1">
            <a:off x="9316688" y="3639884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1" name="AutoShape 211"/>
          <p:cNvSpPr/>
          <p:nvPr/>
        </p:nvSpPr>
        <p:spPr>
          <a:xfrm rot="21437230" flipH="1">
            <a:off x="9253824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2" name="AutoShape 212"/>
          <p:cNvSpPr/>
          <p:nvPr/>
        </p:nvSpPr>
        <p:spPr>
          <a:xfrm rot="162769">
            <a:off x="9158668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3" name="Freeform 213"/>
          <p:cNvSpPr/>
          <p:nvPr/>
        </p:nvSpPr>
        <p:spPr>
          <a:xfrm>
            <a:off x="9134475" y="3451003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4" name="AutoShape 214"/>
          <p:cNvSpPr/>
          <p:nvPr/>
        </p:nvSpPr>
        <p:spPr>
          <a:xfrm>
            <a:off x="9630633" y="3687032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5" name="AutoShape 215"/>
          <p:cNvSpPr/>
          <p:nvPr/>
        </p:nvSpPr>
        <p:spPr>
          <a:xfrm rot="457219">
            <a:off x="9586913" y="3639884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6" name="AutoShape 216"/>
          <p:cNvSpPr/>
          <p:nvPr/>
        </p:nvSpPr>
        <p:spPr>
          <a:xfrm rot="21142780" flipH="1">
            <a:off x="9779889" y="3639884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7" name="AutoShape 217"/>
          <p:cNvSpPr/>
          <p:nvPr/>
        </p:nvSpPr>
        <p:spPr>
          <a:xfrm rot="21437230" flipH="1">
            <a:off x="9717024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8" name="AutoShape 218"/>
          <p:cNvSpPr/>
          <p:nvPr/>
        </p:nvSpPr>
        <p:spPr>
          <a:xfrm rot="162769">
            <a:off x="9621869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9" name="Freeform 219"/>
          <p:cNvSpPr/>
          <p:nvPr/>
        </p:nvSpPr>
        <p:spPr>
          <a:xfrm>
            <a:off x="9597771" y="3451003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0" name="AutoShape 220"/>
          <p:cNvSpPr/>
          <p:nvPr/>
        </p:nvSpPr>
        <p:spPr>
          <a:xfrm>
            <a:off x="10093833" y="3687032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1" name="AutoShape 221"/>
          <p:cNvSpPr/>
          <p:nvPr/>
        </p:nvSpPr>
        <p:spPr>
          <a:xfrm rot="457219">
            <a:off x="10050113" y="3639884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2" name="AutoShape 222"/>
          <p:cNvSpPr/>
          <p:nvPr/>
        </p:nvSpPr>
        <p:spPr>
          <a:xfrm rot="21142780" flipH="1">
            <a:off x="10243090" y="3639884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3" name="AutoShape 223"/>
          <p:cNvSpPr/>
          <p:nvPr/>
        </p:nvSpPr>
        <p:spPr>
          <a:xfrm rot="21437230" flipH="1">
            <a:off x="10180225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4" name="AutoShape 224"/>
          <p:cNvSpPr/>
          <p:nvPr/>
        </p:nvSpPr>
        <p:spPr>
          <a:xfrm rot="162769">
            <a:off x="10085070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5" name="Freeform 225"/>
          <p:cNvSpPr/>
          <p:nvPr/>
        </p:nvSpPr>
        <p:spPr>
          <a:xfrm>
            <a:off x="10060972" y="3451003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6" name="AutoShape 226"/>
          <p:cNvSpPr/>
          <p:nvPr/>
        </p:nvSpPr>
        <p:spPr>
          <a:xfrm>
            <a:off x="10557034" y="3687032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7" name="AutoShape 227"/>
          <p:cNvSpPr/>
          <p:nvPr/>
        </p:nvSpPr>
        <p:spPr>
          <a:xfrm rot="457219">
            <a:off x="10513409" y="3639884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8" name="AutoShape 228"/>
          <p:cNvSpPr/>
          <p:nvPr/>
        </p:nvSpPr>
        <p:spPr>
          <a:xfrm rot="21142780" flipH="1">
            <a:off x="10706291" y="3639884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9" name="AutoShape 229"/>
          <p:cNvSpPr/>
          <p:nvPr/>
        </p:nvSpPr>
        <p:spPr>
          <a:xfrm rot="21437230" flipH="1">
            <a:off x="10643426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0" name="AutoShape 230"/>
          <p:cNvSpPr/>
          <p:nvPr/>
        </p:nvSpPr>
        <p:spPr>
          <a:xfrm rot="162769">
            <a:off x="10548271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1" name="Freeform 231"/>
          <p:cNvSpPr/>
          <p:nvPr/>
        </p:nvSpPr>
        <p:spPr>
          <a:xfrm>
            <a:off x="10524173" y="3451003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2" name="AutoShape 232"/>
          <p:cNvSpPr/>
          <p:nvPr/>
        </p:nvSpPr>
        <p:spPr>
          <a:xfrm>
            <a:off x="11020234" y="3687032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3" name="AutoShape 233"/>
          <p:cNvSpPr/>
          <p:nvPr/>
        </p:nvSpPr>
        <p:spPr>
          <a:xfrm rot="457219">
            <a:off x="10976610" y="3639884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4" name="AutoShape 234"/>
          <p:cNvSpPr/>
          <p:nvPr/>
        </p:nvSpPr>
        <p:spPr>
          <a:xfrm rot="21142780" flipH="1">
            <a:off x="11169491" y="3639884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5" name="AutoShape 235"/>
          <p:cNvSpPr/>
          <p:nvPr/>
        </p:nvSpPr>
        <p:spPr>
          <a:xfrm rot="21437230" flipH="1">
            <a:off x="11106627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6" name="AutoShape 236"/>
          <p:cNvSpPr/>
          <p:nvPr/>
        </p:nvSpPr>
        <p:spPr>
          <a:xfrm rot="162769">
            <a:off x="11011472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7" name="Freeform 237"/>
          <p:cNvSpPr/>
          <p:nvPr/>
        </p:nvSpPr>
        <p:spPr>
          <a:xfrm>
            <a:off x="10987374" y="3451003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8" name="AutoShape 238"/>
          <p:cNvSpPr/>
          <p:nvPr/>
        </p:nvSpPr>
        <p:spPr>
          <a:xfrm>
            <a:off x="6851428" y="4660773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9" name="AutoShape 239"/>
          <p:cNvSpPr/>
          <p:nvPr/>
        </p:nvSpPr>
        <p:spPr>
          <a:xfrm rot="457219">
            <a:off x="6807708" y="4613720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0" name="AutoShape 240"/>
          <p:cNvSpPr/>
          <p:nvPr/>
        </p:nvSpPr>
        <p:spPr>
          <a:xfrm rot="21142780" flipH="1">
            <a:off x="7000684" y="4613720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1" name="AutoShape 241"/>
          <p:cNvSpPr/>
          <p:nvPr/>
        </p:nvSpPr>
        <p:spPr>
          <a:xfrm rot="21437230" flipH="1">
            <a:off x="6937820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2" name="AutoShape 242"/>
          <p:cNvSpPr/>
          <p:nvPr/>
        </p:nvSpPr>
        <p:spPr>
          <a:xfrm rot="162769">
            <a:off x="6842665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3" name="Freeform 243"/>
          <p:cNvSpPr/>
          <p:nvPr/>
        </p:nvSpPr>
        <p:spPr>
          <a:xfrm>
            <a:off x="6818471" y="4424744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4" name="AutoShape 244"/>
          <p:cNvSpPr/>
          <p:nvPr/>
        </p:nvSpPr>
        <p:spPr>
          <a:xfrm>
            <a:off x="7314629" y="4660773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5" name="AutoShape 245"/>
          <p:cNvSpPr/>
          <p:nvPr/>
        </p:nvSpPr>
        <p:spPr>
          <a:xfrm rot="457219">
            <a:off x="7270909" y="4613720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6" name="AutoShape 246"/>
          <p:cNvSpPr/>
          <p:nvPr/>
        </p:nvSpPr>
        <p:spPr>
          <a:xfrm rot="21142780" flipH="1">
            <a:off x="7463885" y="4613720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7" name="AutoShape 247"/>
          <p:cNvSpPr/>
          <p:nvPr/>
        </p:nvSpPr>
        <p:spPr>
          <a:xfrm rot="21437230" flipH="1">
            <a:off x="7401020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8" name="AutoShape 248"/>
          <p:cNvSpPr/>
          <p:nvPr/>
        </p:nvSpPr>
        <p:spPr>
          <a:xfrm rot="162769">
            <a:off x="7305866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9" name="Freeform 249"/>
          <p:cNvSpPr/>
          <p:nvPr/>
        </p:nvSpPr>
        <p:spPr>
          <a:xfrm>
            <a:off x="7281672" y="4424744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0" name="AutoShape 250"/>
          <p:cNvSpPr/>
          <p:nvPr/>
        </p:nvSpPr>
        <p:spPr>
          <a:xfrm>
            <a:off x="7777829" y="4660773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1" name="AutoShape 251"/>
          <p:cNvSpPr/>
          <p:nvPr/>
        </p:nvSpPr>
        <p:spPr>
          <a:xfrm rot="457219">
            <a:off x="7734109" y="4613720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2" name="AutoShape 252"/>
          <p:cNvSpPr/>
          <p:nvPr/>
        </p:nvSpPr>
        <p:spPr>
          <a:xfrm rot="21142780" flipH="1">
            <a:off x="7927086" y="4613720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3" name="AutoShape 253"/>
          <p:cNvSpPr/>
          <p:nvPr/>
        </p:nvSpPr>
        <p:spPr>
          <a:xfrm rot="21437230" flipH="1">
            <a:off x="7864221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4" name="AutoShape 254"/>
          <p:cNvSpPr/>
          <p:nvPr/>
        </p:nvSpPr>
        <p:spPr>
          <a:xfrm rot="162769">
            <a:off x="7769066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5" name="Freeform 255"/>
          <p:cNvSpPr/>
          <p:nvPr/>
        </p:nvSpPr>
        <p:spPr>
          <a:xfrm>
            <a:off x="7744873" y="4424744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6" name="AutoShape 256"/>
          <p:cNvSpPr/>
          <p:nvPr/>
        </p:nvSpPr>
        <p:spPr>
          <a:xfrm>
            <a:off x="8241030" y="4660773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7" name="AutoShape 257"/>
          <p:cNvSpPr/>
          <p:nvPr/>
        </p:nvSpPr>
        <p:spPr>
          <a:xfrm rot="457219">
            <a:off x="8197310" y="4613720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8" name="AutoShape 258"/>
          <p:cNvSpPr/>
          <p:nvPr/>
        </p:nvSpPr>
        <p:spPr>
          <a:xfrm rot="21142780" flipH="1">
            <a:off x="8390287" y="4613720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9" name="AutoShape 259"/>
          <p:cNvSpPr/>
          <p:nvPr/>
        </p:nvSpPr>
        <p:spPr>
          <a:xfrm rot="21437230" flipH="1">
            <a:off x="8327422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0" name="AutoShape 260"/>
          <p:cNvSpPr/>
          <p:nvPr/>
        </p:nvSpPr>
        <p:spPr>
          <a:xfrm rot="162769">
            <a:off x="8232267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1" name="Freeform 261"/>
          <p:cNvSpPr/>
          <p:nvPr/>
        </p:nvSpPr>
        <p:spPr>
          <a:xfrm>
            <a:off x="8208073" y="4424744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2" name="AutoShape 262"/>
          <p:cNvSpPr/>
          <p:nvPr/>
        </p:nvSpPr>
        <p:spPr>
          <a:xfrm>
            <a:off x="8704231" y="4660773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3" name="AutoShape 263"/>
          <p:cNvSpPr/>
          <p:nvPr/>
        </p:nvSpPr>
        <p:spPr>
          <a:xfrm rot="457219">
            <a:off x="8660511" y="4613720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4" name="AutoShape 264"/>
          <p:cNvSpPr/>
          <p:nvPr/>
        </p:nvSpPr>
        <p:spPr>
          <a:xfrm rot="21142780" flipH="1">
            <a:off x="8853488" y="4613720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5" name="AutoShape 265"/>
          <p:cNvSpPr/>
          <p:nvPr/>
        </p:nvSpPr>
        <p:spPr>
          <a:xfrm rot="21437230" flipH="1">
            <a:off x="8790623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6" name="AutoShape 266"/>
          <p:cNvSpPr/>
          <p:nvPr/>
        </p:nvSpPr>
        <p:spPr>
          <a:xfrm rot="162769">
            <a:off x="8695467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7" name="Freeform 267"/>
          <p:cNvSpPr/>
          <p:nvPr/>
        </p:nvSpPr>
        <p:spPr>
          <a:xfrm>
            <a:off x="8671274" y="4424744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8" name="AutoShape 268"/>
          <p:cNvSpPr/>
          <p:nvPr/>
        </p:nvSpPr>
        <p:spPr>
          <a:xfrm>
            <a:off x="9167432" y="4660773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9" name="AutoShape 269"/>
          <p:cNvSpPr/>
          <p:nvPr/>
        </p:nvSpPr>
        <p:spPr>
          <a:xfrm rot="457219">
            <a:off x="9123712" y="4613720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0" name="AutoShape 270"/>
          <p:cNvSpPr/>
          <p:nvPr/>
        </p:nvSpPr>
        <p:spPr>
          <a:xfrm rot="21142780" flipH="1">
            <a:off x="9316688" y="4613720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1" name="AutoShape 271"/>
          <p:cNvSpPr/>
          <p:nvPr/>
        </p:nvSpPr>
        <p:spPr>
          <a:xfrm rot="21437230" flipH="1">
            <a:off x="9253824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2" name="AutoShape 272"/>
          <p:cNvSpPr/>
          <p:nvPr/>
        </p:nvSpPr>
        <p:spPr>
          <a:xfrm rot="162769">
            <a:off x="9158668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3" name="Freeform 273"/>
          <p:cNvSpPr/>
          <p:nvPr/>
        </p:nvSpPr>
        <p:spPr>
          <a:xfrm>
            <a:off x="9134475" y="4424744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4" name="AutoShape 274"/>
          <p:cNvSpPr/>
          <p:nvPr/>
        </p:nvSpPr>
        <p:spPr>
          <a:xfrm>
            <a:off x="9630633" y="4660773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5" name="AutoShape 275"/>
          <p:cNvSpPr/>
          <p:nvPr/>
        </p:nvSpPr>
        <p:spPr>
          <a:xfrm rot="457219">
            <a:off x="9586913" y="4613720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6" name="AutoShape 276"/>
          <p:cNvSpPr/>
          <p:nvPr/>
        </p:nvSpPr>
        <p:spPr>
          <a:xfrm rot="21142780" flipH="1">
            <a:off x="9779889" y="4613720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7" name="AutoShape 277"/>
          <p:cNvSpPr/>
          <p:nvPr/>
        </p:nvSpPr>
        <p:spPr>
          <a:xfrm rot="21437230" flipH="1">
            <a:off x="9717024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8" name="AutoShape 278"/>
          <p:cNvSpPr/>
          <p:nvPr/>
        </p:nvSpPr>
        <p:spPr>
          <a:xfrm rot="162769">
            <a:off x="9621869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9" name="Freeform 279"/>
          <p:cNvSpPr/>
          <p:nvPr/>
        </p:nvSpPr>
        <p:spPr>
          <a:xfrm>
            <a:off x="9597771" y="4424744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0" name="AutoShape 280"/>
          <p:cNvSpPr/>
          <p:nvPr/>
        </p:nvSpPr>
        <p:spPr>
          <a:xfrm>
            <a:off x="10093833" y="4660773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1" name="AutoShape 281"/>
          <p:cNvSpPr/>
          <p:nvPr/>
        </p:nvSpPr>
        <p:spPr>
          <a:xfrm rot="457219">
            <a:off x="10050113" y="4613720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2" name="AutoShape 282"/>
          <p:cNvSpPr/>
          <p:nvPr/>
        </p:nvSpPr>
        <p:spPr>
          <a:xfrm rot="21142780" flipH="1">
            <a:off x="10243090" y="4613720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3" name="AutoShape 283"/>
          <p:cNvSpPr/>
          <p:nvPr/>
        </p:nvSpPr>
        <p:spPr>
          <a:xfrm rot="21437230" flipH="1">
            <a:off x="10180225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4" name="AutoShape 284"/>
          <p:cNvSpPr/>
          <p:nvPr/>
        </p:nvSpPr>
        <p:spPr>
          <a:xfrm rot="162769">
            <a:off x="10085070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5" name="Freeform 285"/>
          <p:cNvSpPr/>
          <p:nvPr/>
        </p:nvSpPr>
        <p:spPr>
          <a:xfrm>
            <a:off x="10060972" y="4424744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6" name="AutoShape 286"/>
          <p:cNvSpPr/>
          <p:nvPr/>
        </p:nvSpPr>
        <p:spPr>
          <a:xfrm>
            <a:off x="10557034" y="4660773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7" name="AutoShape 287"/>
          <p:cNvSpPr/>
          <p:nvPr/>
        </p:nvSpPr>
        <p:spPr>
          <a:xfrm rot="457219">
            <a:off x="10513409" y="4613720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8" name="AutoShape 288"/>
          <p:cNvSpPr/>
          <p:nvPr/>
        </p:nvSpPr>
        <p:spPr>
          <a:xfrm rot="21142780" flipH="1">
            <a:off x="10706291" y="4613720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9" name="AutoShape 289"/>
          <p:cNvSpPr/>
          <p:nvPr/>
        </p:nvSpPr>
        <p:spPr>
          <a:xfrm rot="21437230" flipH="1">
            <a:off x="10643426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0" name="AutoShape 290"/>
          <p:cNvSpPr/>
          <p:nvPr/>
        </p:nvSpPr>
        <p:spPr>
          <a:xfrm rot="162769">
            <a:off x="10548271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1" name="Freeform 291"/>
          <p:cNvSpPr/>
          <p:nvPr/>
        </p:nvSpPr>
        <p:spPr>
          <a:xfrm>
            <a:off x="10524173" y="4424744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2" name="AutoShape 292"/>
          <p:cNvSpPr/>
          <p:nvPr/>
        </p:nvSpPr>
        <p:spPr>
          <a:xfrm>
            <a:off x="11020234" y="4660773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3" name="AutoShape 293"/>
          <p:cNvSpPr/>
          <p:nvPr/>
        </p:nvSpPr>
        <p:spPr>
          <a:xfrm rot="457219">
            <a:off x="10976610" y="4613720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4" name="AutoShape 294"/>
          <p:cNvSpPr/>
          <p:nvPr/>
        </p:nvSpPr>
        <p:spPr>
          <a:xfrm rot="21142780" flipH="1">
            <a:off x="11169491" y="4613720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5" name="AutoShape 295"/>
          <p:cNvSpPr/>
          <p:nvPr/>
        </p:nvSpPr>
        <p:spPr>
          <a:xfrm rot="21437230" flipH="1">
            <a:off x="11106627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6" name="AutoShape 296"/>
          <p:cNvSpPr/>
          <p:nvPr/>
        </p:nvSpPr>
        <p:spPr>
          <a:xfrm rot="162769">
            <a:off x="11011472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7" name="Freeform 297"/>
          <p:cNvSpPr/>
          <p:nvPr/>
        </p:nvSpPr>
        <p:spPr>
          <a:xfrm>
            <a:off x="10987374" y="4424744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8" name="AutoShape 298"/>
          <p:cNvSpPr/>
          <p:nvPr/>
        </p:nvSpPr>
        <p:spPr>
          <a:xfrm>
            <a:off x="692334" y="5368319"/>
            <a:ext cx="4775817" cy="982897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安全教育活动由班级教师负责组织，确保活动有序进行。</a:t>
            </a:r>
            <a:endParaRPr lang="en-US" sz="1100"/>
          </a:p>
        </p:txBody>
      </p:sp>
      <p:sp>
        <p:nvSpPr>
          <p:cNvPr id="299" name="AutoShape 299"/>
          <p:cNvSpPr/>
          <p:nvPr/>
        </p:nvSpPr>
        <p:spPr>
          <a:xfrm>
            <a:off x="6723849" y="5368319"/>
            <a:ext cx="4775817" cy="904863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活动安排包括讲解踩踏事故案例、演示正确逃生方法、模拟演练等环节，以提高幼儿的安全意识和自救能力。</a:t>
            </a:r>
            <a:endParaRPr lang="en-US" sz="1100"/>
          </a:p>
        </p:txBody>
      </p:sp>
      <p:sp>
        <p:nvSpPr>
          <p:cNvPr id="300" name="AutoShape 30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1" name="AutoShape 30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2" name="AutoShape 30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3" name="AutoShape 30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4" name="AutoShape 30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5" name="AutoShape 30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6" name="AutoShape 30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7" name="AutoShape 30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8" name="AutoShape 30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9" name="AutoShape 30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0" name="AutoShape 31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1" name="AutoShape 31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2" name="AutoShape 31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3" name="AutoShape 31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4" name="AutoShape 31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5" name="AutoShape 31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6" name="AutoShape 31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7" name="AutoShape 31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8" name="AutoShape 31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9" name="AutoShape 31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0" name="TextBox 32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安全教育活动的组织与安排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https://d.book118.com/546103201241010102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1C7EBD"/>
      </a:dk1>
      <a:lt1>
        <a:srgbClr val="F4FBFF"/>
      </a:lt1>
      <a:dk2>
        <a:srgbClr val="5CACDF"/>
      </a:dk2>
      <a:lt2>
        <a:srgbClr val="E0F4FF"/>
      </a:lt2>
      <a:accent1>
        <a:srgbClr val="43AEF2"/>
      </a:accent1>
      <a:accent2>
        <a:srgbClr val="64BDF5"/>
      </a:accent2>
      <a:accent3>
        <a:srgbClr val="84CDFA"/>
      </a:accent3>
      <a:accent4>
        <a:srgbClr val="87DDF1"/>
      </a:accent4>
      <a:accent5>
        <a:srgbClr val="7AAED5"/>
      </a:accent5>
      <a:accent6>
        <a:srgbClr val="C7E1F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66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2024-09-27T23:54:15.480</cp:lastPrinted>
  <dcterms:created xsi:type="dcterms:W3CDTF">2024-09-27T15:54:15Z</dcterms:created>
  <dcterms:modified xsi:type="dcterms:W3CDTF">2024-09-27T15:54:17Z</dcterms:modified>
</cp:coreProperties>
</file>