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349EB7-75C5-47B1-84F0-AD889E9F1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C63B9-1F4A-4967-A4AA-FF818EC4B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E5698-2457-40D9-B37B-7DC71FDB4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85F2B7-FE72-4FC5-9D5E-FA255BFC9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6E775A-BAC5-4F4C-AC95-4CC7311AB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6E9A51-3CAB-434E-9A03-00DC9FF6A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CA641D-B7BD-4280-B509-3DA7C845F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10FE71-C829-4128-AAC6-0DDC6D164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8973A9-4480-4C5E-B910-07FC47BE8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3D72B3-A709-4771-8E09-5F20A26BA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28719-B798-440A-B51B-F6FFC68D8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10500110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政府的工作计划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政治建设工作计划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经济建设工作计划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社会建设工作计划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文化建设工作计划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生态文明建设工作计划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政府自身建设工作计划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政府工作计划旨在促进经济增长，改善民生，推动社会进步和繁荣。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推动经济社会发展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" r="1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履行政府职能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应对挑战和机遇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167" r="15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通过制定和实施工作计划，政府能够更好地履行其管理社会公共事务、提供公共服务的职能。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政府工作计划有助于应对国内外形势的变化，抓住发展机遇，应对各种风险和挑战。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范围和重点</a:t>
            </a:r>
          </a:p>
        </p:txBody>
      </p:sp>
      <p:sp>
        <p:nvSpPr>
          <p:cNvPr id="23" name="Freeform 23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l="12010" r="12010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3" name="TextBox 43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经济建设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政府工作计划将重点关注经济增长、产业结构调整、创新驱动发展等方面。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政治建设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政府将加强法治建设、政府自身建设等方面的工作，提高政府效能和公信力。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社会建设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政府将着力推进教育、医疗、文化、体育等社会事业的发展，提高民生水平。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生态文明建设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政府将加强环境保护和生态治理，推动绿色发展，促进人与自然和谐共生。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政治建设工作计划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549" b="65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8" r="1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加强党的领导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落实党的路线方针政策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坚决贯彻党的决策部署，确保党的路线方针政策在政府工作中得到全面有效执行。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加强党组织建设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加强政府各级党组织建设，提高党组织的凝聚力和战斗力，发挥党组织在政府工作中的领导作用。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推进党风廉政建设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严格落实党风廉政建设责任制，加强廉政教育和监督，坚决惩治腐败行为，营造风清气正的政治生态。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深化行政管理体制改革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加快转变政府职能，优化政府机构和职能配置，构建职责明确、依法行政的政府治理体系。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推进司法体制改革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加强司法独立和公正司法，完善司法人员管理制度，提高司法公信力，维护社会公平正义。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完善人民代表大会制度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加强人民代表大会制度建设，优化代表结构，提高代表素质，增强人大监督实效。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708" b="16708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推进政治体制改革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加强重点领域立法，提高立法质量，形成完备的法律规范体系。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542" b="16542"/>
          <a:stretch>
            <a:fillRect/>
          </a:stretch>
        </p:blipFill>
        <p:spPr>
          <a:xfrm>
            <a:off x="8816628" y="1536628"/>
            <a:ext cx="1898907" cy="1898908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完善法律法规体系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各级政府要带头遵守宪法法律，严格依法行政，加强行政执法监督，确保权力在阳光下运行。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推进依法行政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深入开展法治宣传教育，提高全民法治意识，营造尊法学法守法用法的良好氛围。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加强法治宣传教育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加强法治建设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经济建设工作计划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推动产业升级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加快传统产业转型升级，培育新兴产业，促进产业结构优化。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加强区域协调发展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实施区域发展总体战略，推动城乡区域协调发展，优化生产力布局。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推进绿色发展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加强生态文明建设，推动绿色低碳循环发展，构建生态安全屏障。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促进经济高质量发展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优化营商环境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简政放权、放管结合、优化服务，降低企业制度性交易成本。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深化国有企业改革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完善国有企业治理结构，推进混合所有制改革，激发企业活力。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加强金融监管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防范化解金融风险，规范金融市场秩序，促进金融业健康发展。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042" r="200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7583" r="75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深化供给侧结构性改革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加强国家创新体系建设，提升自主创新能力。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完善创新体系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推动产学研深度融合，加速科技成果转化应用。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促进科技成果转化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优化人才结构，加强创新人才队伍建设，营造良好人才生态。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培育创新人才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加强创新驱动发展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社会建设工作计划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958" r="139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通过优化学校布局、改善办学条件、加强师资队伍建设等措施，促进城乡之间、地区之间教育资源的均衡配置。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均衡教育资源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推动教育制度创新，建立与社会主义市场经济体制相适应的教育管理体制和办学体制。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完善教育制度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加强对贫困地区和弱势群体的教育扶持，保障每个孩子都能享受到公平而有质量的教育。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关注弱势群体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加强教育公平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https://d.book118.com/546105001102010035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2024-09-05T04:18:56.792</cp:lastPrinted>
  <dcterms:created xsi:type="dcterms:W3CDTF">2024-09-04T20:18:56Z</dcterms:created>
  <dcterms:modified xsi:type="dcterms:W3CDTF">2024-09-04T20:18:58Z</dcterms:modified>
</cp:coreProperties>
</file>