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8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2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22ED0-FDA5-491A-AB8C-DACEBD947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1D031-6184-4023-9D39-EB2E5CCAB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AA134-E428-4466-9604-3D2EF86BF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21927-FEC3-4C31-B183-36EF878C5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0C6CD6-5C2B-4690-87E9-06CA7DAD1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DB1F4D-7190-41A1-BACD-BAD32D951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39339B-B918-4A63-8F45-4FE4D5017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1289DA-807A-43B4-9789-C84208AE0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C1292-15CF-4F6D-971D-42FA723ED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5C741-825F-4E01-A264-001AD6ACD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58AE5-64E6-4F3A-8D84-25B24BB40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2" name="图形 6"/>
          <p:cNvSpPr/>
          <p:nvPr userDrawn="1">
            <p:custDataLst>
              <p:tags r:id="rId9"/>
            </p:custDataLst>
          </p:nvPr>
        </p:nvSpPr>
        <p:spPr>
          <a:xfrm>
            <a:off x="1654175" y="1771015"/>
            <a:ext cx="1182370" cy="17780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4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6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tags" Target="../tags/tag76.xml" /><Relationship Id="rId17" Type="http://schemas.openxmlformats.org/officeDocument/2006/relationships/tags" Target="../tags/tag77.xml" /><Relationship Id="rId18" Type="http://schemas.openxmlformats.org/officeDocument/2006/relationships/tags" Target="../tags/tag78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812" r:id="rId2"/>
    <p:sldLayoutId id="2147488813" r:id="rId3"/>
    <p:sldLayoutId id="2147488814" r:id="rId4"/>
    <p:sldLayoutId id="2147488815" r:id="rId5"/>
    <p:sldLayoutId id="2147488816" r:id="rId6"/>
    <p:sldLayoutId id="2147488817" r:id="rId7"/>
    <p:sldLayoutId id="2147488818" r:id="rId8"/>
    <p:sldLayoutId id="2147488819" r:id="rId9"/>
    <p:sldLayoutId id="2147488820" r:id="rId10"/>
    <p:sldLayoutId id="214748882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0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29" Type="http://schemas.openxmlformats.org/officeDocument/2006/relationships/tags" Target="../tags/tag127.xml" /><Relationship Id="rId3" Type="http://schemas.openxmlformats.org/officeDocument/2006/relationships/tags" Target="../tags/tag101.xml" /><Relationship Id="rId30" Type="http://schemas.openxmlformats.org/officeDocument/2006/relationships/tags" Target="../tags/tag128.xml" /><Relationship Id="rId31" Type="http://schemas.openxmlformats.org/officeDocument/2006/relationships/tags" Target="../tags/tag129.xml" /><Relationship Id="rId32" Type="http://schemas.openxmlformats.org/officeDocument/2006/relationships/tags" Target="../tags/tag130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22" Type="http://schemas.openxmlformats.org/officeDocument/2006/relationships/tags" Target="../tags/tag184.xml" /><Relationship Id="rId23" Type="http://schemas.openxmlformats.org/officeDocument/2006/relationships/tags" Target="../tags/tag185.xml" /><Relationship Id="rId24" Type="http://schemas.openxmlformats.org/officeDocument/2006/relationships/tags" Target="../tags/tag186.xml" /><Relationship Id="rId25" Type="http://schemas.openxmlformats.org/officeDocument/2006/relationships/tags" Target="../tags/tag187.xml" /><Relationship Id="rId26" Type="http://schemas.openxmlformats.org/officeDocument/2006/relationships/tags" Target="../tags/tag188.xml" /><Relationship Id="rId27" Type="http://schemas.openxmlformats.org/officeDocument/2006/relationships/tags" Target="../tags/tag189.xml" /><Relationship Id="rId28" Type="http://schemas.openxmlformats.org/officeDocument/2006/relationships/tags" Target="../tags/tag190.xml" /><Relationship Id="rId29" Type="http://schemas.openxmlformats.org/officeDocument/2006/relationships/tags" Target="../tags/tag191.xml" /><Relationship Id="rId3" Type="http://schemas.openxmlformats.org/officeDocument/2006/relationships/tags" Target="../tags/tag165.xml" /><Relationship Id="rId30" Type="http://schemas.openxmlformats.org/officeDocument/2006/relationships/tags" Target="../tags/tag192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13240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 fontScale="98571"/>
          </a:bodyPr>
          <a:lstStyle/>
          <a:p>
            <a:r>
              <a:rPr lang="zh-CN" altLang="en-US"/>
              <a:t>呼吸系统常见疾病影像学诊断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序号"/>
          <p:cNvSpPr txBox="1"/>
          <p:nvPr>
            <p:custDataLst>
              <p:tags r:id="rId2"/>
            </p:custDataLst>
          </p:nvPr>
        </p:nvSpPr>
        <p:spPr>
          <a:xfrm>
            <a:off x="5394325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3"/>
            </p:custDataLst>
          </p:nvPr>
        </p:nvSpPr>
        <p:spPr>
          <a:xfrm>
            <a:off x="5468937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添加目录项标题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4"/>
            </p:custDataLst>
          </p:nvPr>
        </p:nvSpPr>
        <p:spPr>
          <a:xfrm>
            <a:off x="8984851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04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5"/>
            </p:custDataLst>
          </p:nvPr>
        </p:nvSpPr>
        <p:spPr>
          <a:xfrm>
            <a:off x="9059463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呼吸系统常见疾病的诊断流程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6"/>
            </p:custDataLst>
          </p:nvPr>
        </p:nvSpPr>
        <p:spPr>
          <a:xfrm>
            <a:off x="6591167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02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7"/>
            </p:custDataLst>
          </p:nvPr>
        </p:nvSpPr>
        <p:spPr>
          <a:xfrm>
            <a:off x="6665779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呼吸系统概述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778800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03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9"/>
            </p:custDataLst>
          </p:nvPr>
        </p:nvSpPr>
        <p:spPr>
          <a:xfrm>
            <a:off x="786262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呼吸系统常见疾病的影像学表现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1018169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05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1"/>
            </p:custDataLst>
          </p:nvPr>
        </p:nvSpPr>
        <p:spPr>
          <a:xfrm>
            <a:off x="1025630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呼吸系统常见疾病的预防与控制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单击此处添加章节</a:t>
            </a:r>
            <a:endParaRPr lang="zh-CN" altLang="en-US"/>
          </a:p>
          <a:p>
            <a:r>
              <a:rPr lang="zh-CN" altLang="en-US"/>
              <a:t>标题内容</a:t>
            </a:r>
            <a:endParaRPr lang="zh-CN" altLang="en-US"/>
          </a:p>
        </p:txBody>
      </p:sp>
      <p:sp>
        <p:nvSpPr>
          <p:cNvPr id="10489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呼吸系统概述</a:t>
            </a:r>
            <a:endParaRPr lang="zh-CN" altLang="en-US"/>
          </a:p>
        </p:txBody>
      </p:sp>
      <p:sp>
        <p:nvSpPr>
          <p:cNvPr id="10489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呼吸系统的组成</a:t>
            </a:r>
            <a:endParaRPr lang="zh-CN" altLang="en-US"/>
          </a:p>
        </p:txBody>
      </p:sp>
      <p:sp>
        <p:nvSpPr>
          <p:cNvPr id="104899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鼻腔：空气进入人体的第一道屏障，具有过滤、湿润和温暖空气的作用。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胸膜：覆盖在肺表面的薄膜，具有保护肺和减少摩擦的作用。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肺：气体交换的主要场所，具有吸收氧气和排出二氧化碳的作用。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咽部：连接鼻腔和喉部的通道，具有调节呼吸和吞咽的功能。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气管：连接喉部和肺部的通道，具有输送空气和调节呼吸的作用。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喉部：连接咽部和气管的通道，具有发声和保护下呼吸道的作用。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呼吸系统的功能</a:t>
            </a:r>
            <a:endParaRPr lang="zh-CN" altLang="en-US"/>
          </a:p>
        </p:txBody>
      </p:sp>
      <p:sp>
        <p:nvSpPr>
          <p:cNvPr id="104907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吸入氧气：通过呼吸，将空气中的氧气吸入肺部，为身体提供必需的氧气。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排出二氧化碳：通过呼吸，将体内的二氧化碳排出体外，维持体内的酸碱平衡。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调节体温：通过呼吸，调节体温，保持身体的恒温状态。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防御功能：呼吸系统具有一定的防御功能，可以阻挡空气中的灰尘、病毒等有害物质进入体内。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呼吸系统常见疾病类型</a:t>
            </a:r>
            <a:endParaRPr lang="zh-CN" altLang="en-US"/>
          </a:p>
        </p:txBody>
      </p:sp>
      <p:sp>
        <p:nvSpPr>
          <p:cNvPr id="1049138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肺炎：肺部炎症，常见症状包括咳嗽、咳痰、发热等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支气管炎：支气管炎症，常见症状包括咳嗽、咳痰、胸痛等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哮喘：支气管痉挛，常见症状包括喘息、气短、胸闷等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肺结核：结核杆菌感染，常见症状包括咳嗽、咳痰、发热、乏力等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肺癌：肺部恶性肿瘤，常见症状包括咳嗽、咳痰、胸痛、呼吸困难等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肺气肿：肺部过度膨胀，常见症状包括呼吸困难、咳嗽、咳痰等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呼吸系统常见疾病的影像学表现</a:t>
            </a:r>
            <a:endParaRPr lang="zh-CN" altLang="en-US"/>
          </a:p>
        </p:txBody>
      </p:sp>
      <p:sp>
        <p:nvSpPr>
          <p:cNvPr id="10492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肺炎的影像学表现</a:t>
            </a:r>
            <a:endParaRPr lang="zh-CN" altLang="en-US"/>
          </a:p>
        </p:txBody>
      </p:sp>
      <p:sp>
        <p:nvSpPr>
          <p:cNvPr id="104925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肺炎的影像学表现主要包括肺部炎症、肺实变、肺不张等。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肺炎的影像学表现可能包括肺部炎症、肺实变、肺不张等。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肺炎的影像学表现可能包括肺部炎症、肺实变、肺不张等。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肺炎的影像学表现可能包括肺部炎症、肺实变、肺不张等。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肺癌的影像学表现</a:t>
            </a:r>
            <a:endParaRPr lang="zh-CN" altLang="en-US"/>
          </a:p>
        </p:txBody>
      </p:sp>
      <p:sp>
        <p:nvSpPr>
          <p:cNvPr id="10493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肺癌的X线表现：肺部肿块、结节、空洞、钙化等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肺癌的CT表现：肺部肿块、结节、空洞、钙化等，可清晰显示病变范围和程度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肺癌的MRI表现：肺部肿块、结节、空洞、钙化等，可清晰显示病变范围和程度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肺癌的PET-CT表现：肺部肿块、结节、空洞、钙化等，可清晰显示病变范围和程度，有助于诊断和分期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肺结核的影像学表现</a:t>
            </a:r>
            <a:endParaRPr lang="zh-CN" altLang="en-US"/>
          </a:p>
        </p:txBody>
      </p:sp>
      <p:sp>
        <p:nvSpPr>
          <p:cNvPr id="104939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肺结核的典型影像学表现为肺内结节、空洞和钙化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肺结核的影像学表现可能与肺癌等疾病相似，需要结合临床症状和实验室检查进行鉴别诊断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肺结核的影像学表现可能随着病情的变化而变化，需要定期复查影像学检查以评估病情进展和治疗效果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肺结核的影像学表现可能包括肺门淋巴结肿大、胸膜增厚等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https://d.book118.com/546113240224010043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1_1"/>
  <p:tag name="KSO_WM_UNIT_INDEX" val="1_1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3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MiSans</vt:lpstr>
      <vt:lpstr>Calibri Light</vt:lpstr>
      <vt:lpstr>微软雅黑</vt:lpstr>
      <vt:lpstr>宋体</vt:lpstr>
      <vt:lpstr>Office Theme</vt:lpstr>
      <vt:lpstr>呼吸系统常见疾病影像学诊断</vt:lpstr>
      <vt:lpstr>目录</vt:lpstr>
      <vt:lpstr>单击此处添加章节
标题内容</vt:lpstr>
      <vt:lpstr>呼吸系统概述</vt:lpstr>
      <vt:lpstr>呼吸系统的组成</vt:lpstr>
      <vt:lpstr>呼吸系统的功能</vt:lpstr>
      <vt:lpstr>呼吸系统常见疾病类型</vt:lpstr>
      <vt:lpstr>呼吸系统常见疾病的影像学表现</vt:lpstr>
      <vt:lpstr>肺炎的影像学表现</vt:lpstr>
      <vt:lpstr>肺癌的影像学表现</vt:lpstr>
      <vt:lpstr>肺结核的影像学表现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2024-09-11T22:58:27.087</cp:lastPrinted>
  <dcterms:created xsi:type="dcterms:W3CDTF">2024-09-11T14:58:27Z</dcterms:created>
  <dcterms:modified xsi:type="dcterms:W3CDTF">2024-09-11T14:58:29Z</dcterms:modified>
</cp:coreProperties>
</file>