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C4E134-FE5E-4A84-BFF0-F6DB81BA06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8CE61A-724F-4429-B90B-76E2A1D9D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AFCEF0-43C2-403B-A2E4-468A65D8BF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AF2F8A-5F84-46BF-924C-68D4D5D978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3434F9-E026-4DAB-96DC-B69123079D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9EB1DF-873E-4294-BAED-6F4B988467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29FFC9-CAF2-4C73-B8B3-940CCFCD74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3EB128-90FB-4B4E-8B16-6DA495BFD0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2174B5-D6E1-469E-944A-D39FA9387A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2EBE84-0E64-4823-8A85-15EE716D1B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335B43-4165-4C93-BE11-088083A49C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114023035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大客户营销管理策略加强市场推广策略的创新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大客户市场现状及趋势分析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传统市场推广策略回顾与反思</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创新市场推广策略探讨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大客户营销管理实践分享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加强市场推广策略创新的重要性与意义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通过加强市场推广策略的创新，提高品牌在大客户中的知名度和影响力，从而增强品牌竞争力。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提升品牌影响力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拓展市场份额</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实现可持续发展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通过针对大客户的营销管理策略，拓展市场份额，提高企业在行业中的地位和话语权。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通过建立长期稳定的客户关系，提高客户满意度和忠诚度，实现企业的可持续发展。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大客户营销管理策略分析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包括客户细分、需求洞察、关系管理等方面。</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市场推广策略创新探讨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包括数字化营销、社交媒体推广、内容营销等方面。</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案例分析与实践经验分享</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结合具体案例，分享大客户营销管理策略及市场推广策略创新的实践经验。</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大客户市场现状及趋势分析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竞争日益激烈</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随着市场的不断开放和竞争的加剧，大客户市场的竞争也日益激烈，企业需要不断提高自身实力和服务水平以赢得客户的信任和支持。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市场规模庞大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大客户市场通常指的是那些具有较高采购能力和长期合作潜力的客户群体，其市场规模庞大，为企业提供了广阔的发展空间。</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客户需求多样化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大客户的需求通常比较多样化，包括产品质量、价格、交货期、售后服务等多个方面，企业需要全面了解客户需求并提供个性化的解决方案。</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大客户市场现状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个性化需求不断增长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随着消费者对于产品的个性化和定制化需求不断增长，大客户市场对于企业的个性化服务能力也提出了更高的要求。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数字化和智能化转型加速</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在数字化和智能化的趋势下，大客户市场也在加速转型，企业需要紧跟市场变化并不断提升自身的数字化和智能化能力。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绿色环保和可持续发展成为重要趋势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随着全球对于环保和可持续发展的重视程度不断提高，大客户市场也在积极倡导绿色环保和可持续发展，企业需要关注相关政策法规并制定相应的可持续发展战略。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大客户市场发展趋势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注重品牌和服务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大客户通常比较注重品牌和服务，对于企业的品牌形象、产品质量、售后服务等方面都有较高的要求。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价格敏感度相对较低</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相对于普通消费者而言，大客户对于价格的敏感度相对较低，更注重产品的品质和服务水平。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采购决策周期长</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大客户的采购决策通常比较复杂，需要经过多个环节和部门的审批和决策，因此采购决策周期相对较长。</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大客户消费行为特点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传统市场推广策略回顾与反思</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通过电视、广播、报纸、杂志等媒体进行广泛宣传，提高品牌知名度。</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广告宣传</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采用打折、赠品、抽奖等手段，刺激消费者购买欲望。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促销活动</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组织新闻发布会、赞助活动、公益活动等，提升企业形象。</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公关活动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传统市场推广策略概述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传统广告媒介费用高昂，且效果难以衡量。</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成本高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传统广告面向大众，难以精准定位目标客户群体。</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针对性差</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传统广告单向传播，缺乏与消费者的有效互动。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互动性差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传统市场推广策略存在的问题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运用大数据和人工智能技术，精准识别目标客户群体，提高营销效果。</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精准定位</a:t>
            </a:r>
          </a:p>
        </p:txBody>
      </p:sp>
      <p:pic>
        <p:nvPicPr>
          <p:cNvPr id="5" name="Picture 5"/>
          <p:cNvPicPr>
            <a:picLocks noChangeAspect="1"/>
          </p:cNvPicPr>
          <p:nvPr/>
        </p:nvPicPr>
        <p:blipFill>
          <a:blip r:embed="rId2"/>
          <a:srcRect l="18750" r="18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根据客户需求和偏好，提供个性化的产品和服务，增强客户黏性。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个性化营销</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利用社交媒体、直播等平台，与消费者进行实时互动，提高品牌影响力。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互动式营销</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反思与改进方向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创新市场推广策略探讨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定制化活动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根据大客户的行业特点和需求，定制专属的市场活动，如研讨会、行业峰会等，增强品牌影响力。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个性化定位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针对不同大客户群体，制定符合其需求和偏好的个性化产品或服务方案。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一对一沟通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建立专属客户经理团队，提供一对一的咨询和服务，深入了解客户需求，提升客户满意度。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个性化营销策略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https://d.book118.com/546114023035010101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2024-09-25T15:04:08.926</cp:lastPrinted>
  <dcterms:created xsi:type="dcterms:W3CDTF">2024-09-25T07:04:08Z</dcterms:created>
  <dcterms:modified xsi:type="dcterms:W3CDTF">2024-09-25T07:04:11Z</dcterms:modified>
</cp:coreProperties>
</file>