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41F33A-051F-42B4-80A2-18B9A00C1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ACC7B-D4D9-4FBB-A417-BAA178928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9D251-18AE-40DC-B12F-C9A472A4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71995-28DC-4C17-ABAF-00F0D9302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A4A920-70A1-4E62-8D52-4076BF680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4EBA6F-A8A7-4FAE-B121-BACF63472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302983-AEB8-41D2-AF49-6EC4D49E6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A460C3-4657-447B-8541-D66EE07E6D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31FFE4-D6EF-4380-AD6F-955C063E6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51DAA-4534-48DE-8363-644BBD02A4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83248-7DA9-4F65-A5AC-77461478C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6115113141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多边形的角平分线与对称轴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2024-02-07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多边形的角平分线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多边形的对称轴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角平分线与对称轴的应用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多边形角平分线与对称轴的拓展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906" r="339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研究多边形的角平分线与对称轴，以深入理解多边形的几何性质。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多边形是几何学中的基本图形，其角平分线和对称轴对于研究多边形的对称性、角度和边长等性质具有重要意义。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358224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2706482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3981427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63746" y="5334806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114336" y="1667166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多边形是由三条或三条以上的线段首尾顺次相连组成的平面图形。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2929889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三角形、四边形、五边形等。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4263654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正多边形、轴对称多边形、中心对称多边形等。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5567038"/>
            <a:ext cx="3618828" cy="807651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等角多边形、不等角多边形等。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1259356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114336" y="260894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按边数分类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114336" y="3908275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按对称性分类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114336" y="5229577"/>
            <a:ext cx="3514429" cy="44718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按角度分类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多边形的定义与分类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多边形的角平分线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022" r="1302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711" r="347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角平分线的定义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在几何学中，角平分线被视为一种特殊的直线，它具有许多重要的性质和定理。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角平分线是从一个角的顶点出发，将该角平分为两个相等的小角的射线。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2107399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203649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48431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1886622"/>
            <a:ext cx="3618828" cy="79547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角平分线将原角分为两个相等的小角。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003041"/>
            <a:ext cx="3618828" cy="771122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角平分线上的点到角两边的距离相等，这是角平分线定理的核心内容。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129542"/>
            <a:ext cx="3618828" cy="783299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在三角形中，角平分线还具有一些特殊的性质，如与对边成比例等。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角平分线的性质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515" r="151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直尺和圆规可以作出一个角的角平分线。具体步骤包括：以角的顶点为圆心，以适当长度为半径画弧交角的两边于两点；分别以这两点为圆心，以相同长度为半径画弧交于一点；连接角的顶点和这一点，即为所求角平分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在实际应用中，还可以利用一些特殊的工具和方法来作出角平分线，如使用量角器等。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角平分线的作法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在多边形中，每个内角都可以作出一条角平分线。这些角平分线将多边形划分为若干个小的三角形或梯形等几何形状，从而方便进行几何计算和证明。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角平分线还与多边形的对称性和中心对称性等几何性质密切相关。例如，在正多边形中，所有的角平分线都相交于一点——多边形的中心；而在轴对称的多边形中，对称轴就是某些特定角的角平分线。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角平分线与多边形的关系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多边形的对称轴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623" b="186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对称轴的定义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对称轴是一条直线，它将多边形分为两个相互对称的部分。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对称轴必须经过多边形的顶点或边的中点，且必须将多边形分为两个面积相等、形状相同的部分。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对称轴具有方向性，即它有两个相反的方向。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对称轴上的任意一点到多边形两边的距离相等。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如果多边形有两条或两条以上的对称轴，那么这些对称轴一定交于一点，这个点被称为多边形的中心点。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9304" r="19304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对称轴的性质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https://d.book118.com/546115113141010045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2024-09-14T10:36:12.740</cp:lastPrinted>
  <dcterms:created xsi:type="dcterms:W3CDTF">2024-09-14T02:36:12Z</dcterms:created>
  <dcterms:modified xsi:type="dcterms:W3CDTF">2024-09-14T02:36:14Z</dcterms:modified>
</cp:coreProperties>
</file>