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A0A9E-6069-4953-A345-54063D86C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F9B5C-AA6C-45FF-8301-6D203D32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D84A-1C60-40D7-9EAF-F1DA5750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F961D-24A2-4A4A-A134-74115E3D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6102E-EAB1-44D3-8636-A4B46EC0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08F7A0-E8FE-4F45-B0A3-F7E9B7128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7168C-C7C1-4DDD-95D3-A938E97B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10320-3E08-4BC4-9BB9-FC516599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BC989-B294-4F5D-AF5B-AC2F9490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D159C-EAEB-48DB-9393-602FDDB9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BE19-193B-412E-93E3-57A6CDC7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0143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查违工作年终工作总结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年度查违工作总体情况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查违工作成果与亮点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查违工作存在问题与不足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查违工作是落实国家关于违法建设治理政策的重要举措，旨在维护城市规划和建设秩序。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贯彻国家政策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促进城市发展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保障群众利益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通过查违工作，可以推动城市合理规划布局，提升城市形象和品质，促进经济社会可持续发展。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查违工作有助于维护社会公平正义，保障人民群众的合法权益和生命财产安全。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本次年终工作总结的时间范围为XXXX年全年。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包括查违工作的计划制定、组织实施、监督检查等各个环节。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总结全年查违工作的成果和存在的问题，分析原因并提出改进措施。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年度查违工作总体情况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本年度共查处各类违法案件XX余件，较去年同期增长约XX%。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查违案件数量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涉及违法建设、违法用地、违法拆迁、违法销售等多个类型，其中违法建设案件占比最高，达到XX%。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案件类型分布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查违工作数量及类型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查违工作覆盖全市各个区域，城区和乡村的违法案件均有涉及，城区案件数量相对较多。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某些区域由于历史遗留问题、地理位置等因素，成为违法行为的重灾区，如城乡结合部、工业园区等。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查违工作地域分布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重点区域分布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城区与乡村分布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房地产行业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土地管理领域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涉及行业及领域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涉及房地产开发、销售、中介服务等环节，包括违规开发、虚假宣传、合同欺诈等问题。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涉及建筑施工、设计、监理等领域，包括违法建设、偷工减料、工程质量不达标等问题。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涉及土地转让、出租、抵押等行为，包括非法占地、擅自改变土地用途等问题。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如环保、安全生产等领域也有涉及，但数量相对较少。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查违工作成果与亮点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重大案件查处情况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查处数量及质量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全年共查处各类违法案件XX余起，其中重大案件XX起，涉及金额XX万元。案件查处质量得到了上级部门的高度认可。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重点领域执法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针对群众反映强烈的建筑、环保、食品安全等领域，开展了专项执法行动，取得了显著成效。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大案要案攻坚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成功破获了多起社会影响恶劣、涉案金额巨大的大案要案，有力地震慑了违法犯罪分子。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运用大数据、人工智能等技术手段，提高了执法效率和准确性，实现了对违法行为的精准打击。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智能化执法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通过远程监控、电子眼等手段，实现了对违法行为的及时发现和处置，减少了现场执法的成本和风险。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非现场执法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借助社会力量，如媒体、公众等，对违法行为进行监督和曝光，形成了强大的舆论压力，促进了问题的解决。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社会化监督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创新执法方式及手段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联合执法行动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多个部门联合开展执法行动，形成了强大的执法合力，对违法行为进行了有力打击。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行政执法与刑事司法衔接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加强了行政执法与刑事司法的衔接工作，确保了涉嫌犯罪案件的及时移送和依法处理。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部门间信息共享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建立了多部门间的信息共享机制，实现了违法信息的实时传递和共享，提高了执法效率。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跨部门协作与联动成果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查违工作存在问题与不足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处罚力度不够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对于查处的违法行为，往往只是进行简单的罚款或责令整改，缺乏更严厉的处罚措施，难以形成有效震慑。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执法手段单一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当前查违工作主要依赖现场巡查和群众举报，缺乏科技手段和数据支持，导致执法效率低下。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查违工作涉及多个部门，但部门间协作机制不完善，导致信息沟通不畅，难以形成合力。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125" r="5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083" r="8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执法力度不足问题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https://d.book118.com/546120143241010033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2024-09-02T20:01:40.428</cp:lastPrinted>
  <dcterms:created xsi:type="dcterms:W3CDTF">2024-09-02T12:01:40Z</dcterms:created>
  <dcterms:modified xsi:type="dcterms:W3CDTF">2024-09-02T12:01:42Z</dcterms:modified>
</cp:coreProperties>
</file>