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F1448-1FEA-42C3-9BE1-2BE6B2E54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769E4-999F-46FE-9F9A-344E1699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AE308-6DBC-4262-9081-0F182C222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D5DA9-1B0E-4A9B-A216-5AA11B411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DE4DA-B080-4FC4-A507-2EA326F52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9AA79-0D39-4BE9-9C92-95843ECDB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E645D1-EFBA-43C8-A290-2289094B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D1501-6341-4B68-9DEE-3FF5F956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E7373-AE98-4356-84CA-2D895D136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437E2-F7BD-4DA7-816E-074C24245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7630A-8CD5-4B1D-8F97-BBB0B801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210420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根的教育解读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根的教育的基本理念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根的教育面临的挑战与对策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教育的本质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教育是一种培养人的社会活动，通过传授知识、技能和价值观念，促进人的全面发展。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教育对于个人和社会都具有重要意义。对于个人而言，教育可以提高人的素质和能力，促进个人成长和成功；对于社会而言，教育可以培养合格的社会成员，推动社会进步和发展。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教育的本质与意义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培养健全人格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根的教育注重人的内在品质和道德观念的培养，有助于形成健全的人格，使人具备自主、自律、自强等品质。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根的教育是指关注人的内在品质、道德观念和精神追求的教育，旨在培养具有健全人格、高尚品德和强烈社会责任感的人。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塑造高尚品德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根的教育强调人的精神追求和道德价值，有助于培养人的高尚品德，如诚实、善良、公正等。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通过培养具有健全人格、高尚品德和强烈社会责任感的人，根的教育可以推动社会的和谐、稳定和进步。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根的教育关注人与社会的关系，强调人的社会责任感和奉献精神，有助于培养人的社会责任感和公共意识。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根的教育的重要性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根的教育的基本理念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94" r="26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09" r="194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26" r="236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根的教育认为每个孩子都是一个独特的生命体，应该被尊重、被理解、被关爱。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教育应遵循孩子的成长规律，不拔苗助长，也不压制孩子的发展。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成长规律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尊重生命与成长规律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根的教育注重培养孩子的诚实、善良、勇敢等内在品质。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通过教育，提高孩子的知识素养、人文素养、科学素养等，使其具备全面发展的基础。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强调内在品质与素养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素养提升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内在品质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根的教育鼓励孩子通过亲身实践去学习和探索，培养他们的动手能力和解决问题的能力。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通过让孩子参与到各种活动中，让他们从体验中学习和成长，加深对知识和技能的理解和掌握。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注重实践与体验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根的教育的主要内容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通过课堂教学、实践活动等方式，引导学生树立正确的世界观、人生观和价值观，培养诚实、守信、尊重他人等良好品德。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注重学生的日常行为规范，培养良好的学习、生活和社交习惯，如守时、自律、礼貌等。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行为习惯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德育：培养良好品德与习惯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智育：启迪智慧与创造力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知识传授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通过系统的课程学习，使学生掌握基础知识和核心技能，为未来的学习和工作奠定基础。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思维训练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通过问题解决、案例分析等方式，培养学生的逻辑思维、创新思维和批判性思维，提高分析问题和解决问题的能力。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通过体育课程和锻炼计划，提高学生的身体素质和运动能力，促进身体健康发展。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通过竞技比赛、团队合作等活动，培养学生的竞争意识、合作精神和抗挫能力，提高心理素质。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体育：锻炼身心与意志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美育：培养审美情趣与创造力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通过音乐、美术、舞蹈等艺术教育，培养学生的艺术素养和审美能力，丰富精神生活。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艺术素养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通过艺术创作、设计等活动，激发学生的创造力和想象力，培养创新意识和实践能力。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创造力培养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https://d.book118.com/546121042045010042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2024-09-09T14:42:47.760</cp:lastPrinted>
  <dcterms:created xsi:type="dcterms:W3CDTF">2024-09-09T06:42:47Z</dcterms:created>
  <dcterms:modified xsi:type="dcterms:W3CDTF">2024-09-09T06:42:50Z</dcterms:modified>
</cp:coreProperties>
</file>