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4FD6D-0B20-4377-8319-41A008A44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E9BD2-2D9A-4359-BB4D-408E7C245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1D64E-5074-4062-B205-79E203764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F7B5BC-76B7-455C-BD99-C2B790F7A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459993-7BCB-4F65-A1C1-F897EBD46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BA651B-0954-4368-9C33-186E0F791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9FE1ED-3315-4E0F-B0F7-74D54D532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4DC997-E91F-4CDC-90D0-62175487D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60B4A3-D044-4373-9C94-BFF52EE6D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9737A-07D5-4D09-8751-E7084D992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D06FA-7073-4AA6-AEBE-17554C47A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1230221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售后工程师能力评估指南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售后工程师角色与职责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能力评估体系构建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沟通协作与服务意识培养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应急处理与风险管理能力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持续改进与培训发展策略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售后工程师角色与职责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" r="32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售后工程师是负责为客户提供技术支持、解决产品使用问题和维护客户关系的专业人员。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他们是客户与公司之间的桥梁，通过提供高质量的售后服务，确保客户满意度和忠诚度，同时为公司赢得良好口碑和更多业务机会。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售后工程师定义及作用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故障排查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对客户反馈的产品故障进行排查，定位问题并提供解决方案。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通过电话、邮件、远程桌面等方式为客户提供技术支持，解决产品使用过程中的问题。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维修与维护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对故障产品进行维修，确保产品恢复正常运行；定期对产品进行维护，预防潜在问题。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与客户保持密切联系，了解客户需求和反馈，及时响应并处理客户问题，提高客户满意度。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培训与指导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为客户提供产品使用培训，确保客户能够充分利用产品功能；为客户提供操作指导，提高客户自助解决问题的能力。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主要负责基础的技术支持和故障排查工作。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初级售后工程师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在初级基础上，能够处理更复杂的故障和问题，并具备一定的培训和指导能力。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中级售后工程师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具备深厚的技术功底和丰富的经验，能够处理各种复杂问题和挑战，同时具备较强的团队管理和领导能力。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高级售后工程师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在高级售后工程师的基础上，成为行业内的技术专家或顾问，为公司和客户提供高层次的技术支持和咨询服务。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售后技术专家/顾问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职业发展路径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能力评估体系构建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明确售后工程师能力评估的目标，如提升服务质量、优化人员配置等。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确保评估过程公正、客观、科学，注重实际业绩和综合能力。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评估目的与原则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包括产品知识、技术能力和解决问题的能力等。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考察工程师的沟通能力、服务意识和客户满意度等。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衡量工程师响应速度、解决问题的时效性等。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评价工程师在团队中的协作能力、领导力和团队精神等。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评估指标体系设计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采用360度反馈法，包括上级、下级、同事和客户等多方面的评价。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权重分配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根据各项指标的重要程度，合理分配权重，确保评估结果的科学性。例如，专业技能占40%、服务态度占20%、工作效率占20%、团队合作占20%。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评估方法及权重分配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熟悉公司各类产品的基本结构、工作原理和性能特点。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了解产品相关的行业标准和法规要求。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掌握产品安装、调试、使用和维护的基本知识。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产品知识掌握程度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技术问题解决能力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能够独立分析和解决产品使用过程中的常见问题。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对于复杂问题，能够与客户或公司内部技术团队进行有效沟通，共同寻找解决方案。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具备一定的现场应急处理能力，能够在客户现场及时解决突发技术问题。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https://d.book118.com/546123022155010050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2024-09-16T02:57:21.876</cp:lastPrinted>
  <dcterms:created xsi:type="dcterms:W3CDTF">2024-09-15T18:57:21Z</dcterms:created>
  <dcterms:modified xsi:type="dcterms:W3CDTF">2024-09-15T18:57:24Z</dcterms:modified>
</cp:coreProperties>
</file>