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F82B2-4528-4267-8CA5-812263252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5FA61-10CC-4BC0-A153-72C35348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7ABE4-1FB0-465F-961F-D8FB6848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B1D2A-71B4-47C9-8A21-270F93A4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38AE5-20DF-41BE-BDAD-26675EBC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ADB28-04FE-41C7-A659-258E6BC5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105D7-0C4A-4DC6-8FA2-F2759777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63A7A-6C17-4FBD-ADD1-A1A37E91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405B5-03C7-4F6F-A0C3-BBD9F3E9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21BF1-F6B9-4096-BE8A-D51ABA55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05171-244E-4AAE-A0A5-B5233FBB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3140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冠肺炎患者护理课件\n## 1.新冠肺炎概述及病毒特性\n### 1.1新冠肺炎的定义与病原体\n### 1.2新冠病毒的传播途径与特点\n### 1.3新冠肺炎的临床表现与诊断\n## 2.新冠肺炎患者的护理原则\n### 2.1护理新冠肺炎患者的基本要点\n### 2.2重症患者的护理措施\n### 2.3心理护理与康复指导\n## 3.病房环境与设备管理\n### 3.1病房环境的清洁与消毒\n### 3.2患者用品的无菌处理\n### 3.3病房设备的维护与管理\n## 4.患者呼吸道护理与氧疗\n### 4.1患者的呼吸道清洁与护理\n### 4.2氧疗的方法与注意事项\n### 4.3氧疗效果的观察与评估\n## 5.患者用药护理与监测\n### 5.1药物治疗的基本原则与方案\n### 5.2药物输注的观察与护理\n### 5.3药物不良反应的观察与处理\n## 6.患者营养支持与饮食护理\n### 6.1患者的营养需求与评估\n### 6.2营养支持的方法与选择\n### 6.3患者的饮食护理与指导\n## 7.患者并发症的预防与护理\n### 7.1并发症的预防措施与护理\n### 7.2并发症的观察与识别\n### 7.3并发症的处理与护理\n## 8.患者转出与康复指导\n### 8.1患者的转出标准与流程\n### 8.2患者的康复训练与指导\n### 8.3患者的随访与健康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新冠肺炎患者护理课件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新冠肺炎概述及病毒特性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新冠肺炎（COVID-19）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由**新型冠状病毒（SARS-CoV-2）**引起的传染病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发热、干咳、乏力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致病性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新型冠状病毒（SARS-CoV-2）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冠状病毒科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，与**严重急性呼吸综合症冠状病毒（SARS-CoV）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中东呼吸综合症冠状病毒（MERS-CoV）**同源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病毒基因组为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单股正链RNA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，易发生变异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新冠肺炎的定义与病原体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新冠病毒的传播途径与特点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-和传播途径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飞沫传播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：主要通过咳嗽、打喷嚏、说话等产生的飞沫传播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接触传播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：通过接触感染者及其分泌物、体液等传播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空气气溶胶传播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：在封闭、拥挤、通风不良的环境中可能发生空气气溶胶传播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传播特点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传染性较强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：病毒在人体内的潜伏期一般为3-14天，平均为5-6天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隐性感染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：部分感染者无明显症状，但仍具有传染性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变异性较强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：病毒易发生变异，导致病毒的传播途径和致病性发生变化</a:t>
            </a:r>
            <a:endParaRPr/>
          </a:p>
        </p:txBody>
      </p:sp>
      <p:cxnSp>
        <p:nvCxnSpPr>
          <p:cNvPr id="27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：为主要症状，体温多高于38℃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：为主要症状，咳嗽程度不一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：全身乏力，活动后加重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其他症状：部分患者可能出现头痛、喉咙痛、肌肉痛等症状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：如核酸检测、抗体检测等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：如胸部CT检查等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新冠肺炎的临床表现与诊断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新冠肺炎患者的护理原则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隔离措施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将患者安排在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隔离病房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单间隔离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同室隔离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医护人员进入隔离病房时需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穿戴防护用品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，如口罩、护目镜、防护服等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体温、脉搏、呼吸、血压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</a:t>
                </a:r>
                <a:endParaRPr/>
              </a:p>
            </p:txBody>
          </p:sp>
          <p:pic>
            <p:nvPicPr>
              <p:cNvPr id="3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根据患者的营养状况，给予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保证患者摄入足够的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蛋白质、脂肪、碳水化合物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等营养素</a:t>
                </a:r>
                <a:endParaRPr/>
              </a:p>
            </p:txBody>
          </p:sp>
          <p:pic>
            <p:nvPicPr>
              <p:cNvPr id="3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护理新冠肺炎患者的基本要点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对重症患者实施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对于呼吸衰竭的患者，可能需要实施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无创呼吸机辅助通气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有创呼吸机辅助通气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对重症患者实施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心电监护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，监测患者的心率、血压、血氧饱和度等指标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根据患者的心功能状况，给予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合理的心血管支持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，如使用正性肌力药物、利尿剂等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，及时发现并发症的征象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，增强患者的信心和战胜疾病的决心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，如深呼吸、慢呼吸等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根据患者的身体状况，制定个性化的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，如渐进性运动、肌力训练等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病房环境与设备管理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https://d.book118.com/546123140011010103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新冠肺炎患者护理课件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2024-09-28T04:04:05.069</cp:lastPrinted>
  <dcterms:created xsi:type="dcterms:W3CDTF">2024-09-27T20:04:05Z</dcterms:created>
  <dcterms:modified xsi:type="dcterms:W3CDTF">2024-09-27T20:04:07Z</dcterms:modified>
</cp:coreProperties>
</file>