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826FA-261B-4EF6-BF5C-7EA8C9107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CAA9B-88A3-4BFC-BE0C-FA03A14B0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A60F8-E9DC-44EB-ADF3-5C4E32C43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A7C323-64E2-4807-A273-55B63FD6F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E7BB9A-E646-459E-8222-1EDB40233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060F29-7DE2-4A52-8753-5ABEE47DF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DEC82A-96EB-4468-8C9C-948192F05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A7C66-BAC1-4F68-8F67-B6345C94A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3D63C8-40ED-49D1-BF90-4F5A6BA96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D5286-56D1-45A0-8FEA-17337AC16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4BC41-6393-447E-9E16-D96236E58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232100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创意营销策划案例分析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案例一：可口可乐昵称瓶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案例二：麦当劳开心乐园餐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案例三：宜家家居体验式营销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案例四：星巴克社交媒体营销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案例五：耐克Just Do It主题广告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580" r="3558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957" r="379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本案例分析将探讨创意营销策划的实践和效果，通过具体案例来展示创意营销如何帮助企业实现商业目标。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创意营销策划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选择具有代表性的创意营销策划案例，可以为企业提供借鉴和启示，同时也有助于深入了解创意营销的实践和趋势。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案例选择理由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所选案例在创意营销策划方面具有典型性，能够代表某一行业的营销实践，为其他企业提供参考。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案例在实施后取得了显著的商业效果，有助于证明创意营销策划的实际价值。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案例在创意营销策划方面具有一定的创新性，能够启发新的营销思路和方法。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2220" r="2222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实效性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创新性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案例选择理由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案例一：可口可乐昵称瓶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019" b="30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可口可乐作为全球知名的饮料品牌，面临着市场竞争日益激烈的挑战。为了吸引年轻消费者并提升品牌形象，可口可乐决定采取创意营销策略。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社交媒体的普及和流行为可口可乐提供了新的营销机会。通过社交媒体，可口可乐可以与消费者进行互动，增强品牌忠诚度。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74" r="328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创意策划内容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在社交媒体上，可口可乐发起了一系列有趣的互动活动，鼓励消费者分享自己与昵称瓶的创意合影和故事。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可口可乐推出了定制昵称瓶，消费者可以根据自己的喜好选择瓶身上的昵称，如“闺蜜”、“型男”、“吃货”等。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可口可乐在社交媒体上广泛宣传昵称瓶活动，利用明星代言人和意见领袖的影响力，扩大活动曝光度。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通过与社交媒体平台的合作，可口可乐成功地吸引了大量年轻消费者的关注和参与。消费者纷纷晒出自己的创意合影和故事，形成了良好的口碑传播效应。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032" b="203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可口可乐昵称瓶活动取得了显著的销售增长和品牌知名度提升。同时，活动也增强了消费者对可口可乐品牌的情感联系和忠诚度。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实施过程与效果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案例二：麦当劳开心乐园餐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58" r="1295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麦当劳作为全球知名的快餐品牌，面对日益激烈的市场竞争，需要不断创新营销策略来吸引消费者。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开心乐园餐是麦当劳针对儿童市场推出的套餐，旨在通过提供玩具和趣味性的包装来吸引家庭客户。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以不同卡通角色为主题，设计一系列玩具和餐具，增强套餐的趣味性。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在餐厅内设置主题墙，让孩子们在用餐过程中参与互动游戏，增加亲子间的互动。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利用社交媒体平台进行宣传，通过线上活动鼓励家长分享用餐体验，扩大品牌影响力。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创意策划内容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04" b="155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首先进行市场调研，了解目标客户的需求和喜好；然后设计主题和玩具，进行小规模试点；最后根据反馈调整方案并全面推广。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开心乐园餐推出后受到广大消费者的喜爱，销售额显著提升；同时，通过社交媒体的传播，品牌知名度和美誉度也得到了提升。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实施过程与效果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案例三：宜家家居体验式营销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https://d.book118.com/546123210035010052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2024-09-18T10:34:46.516</cp:lastPrinted>
  <dcterms:created xsi:type="dcterms:W3CDTF">2024-09-18T02:34:46Z</dcterms:created>
  <dcterms:modified xsi:type="dcterms:W3CDTF">2024-09-18T02:34:48Z</dcterms:modified>
</cp:coreProperties>
</file>