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CA047-78DB-4316-911C-FE19BFD8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3FDC2-2CCA-4D4E-8147-26D25A0D2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34D39-6811-4834-A752-7F255863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FFCED-7B4B-4E2A-A782-B00476BA2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B0959-4085-4DBF-BF08-E301F436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679D7-C5EF-4606-8225-CA5A1A9E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3139F0-149F-4D65-8250-B1067CFD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AF7A2-5F84-48D5-BA9A-7FF4F618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5B474-D7CA-4305-824D-B2D9D9061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8A552-E15B-44F1-803C-ED3F2447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83C33-373E-42D0-B256-EF72C534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5140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供热工程师的技能要求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供热工程师的招聘流程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供热工程师的薪酬待遇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供热工程师的职业发展前景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图纸设计与审核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绘制系统图纸，确保设计符合规范，并组织相关人员进行图纸审核。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系统规划与优化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根据客户需求和场地条件，进行供热系统的整体规划，确保系统高效、稳定运行。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热力计算与设备选型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进行详细的热力计算，选择合适的设备、管材和控制系统，以满足供热需求。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供热系统的设计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对供热系统进行实时监控，记录各项运行参数，确保系统正常运行。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日常监控与记录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制定并执行维护计划，对系统进行定期检查、清洗和保养，延长设备使用寿命。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对突发的供热问题进行快速响应，采取有效措施进行处置，保障用户正常用热。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供热系统的运行和维护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对供热系统出现的故障进行诊断，分析原因，制定相应的维修方案。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维修实施与效果评估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按照维修方案进行实施，确保维修质量，并对维修效果进行评估。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根据故障分析结果，提出预防性维护建议，降低系统故障率。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故障排查与维修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根据供热系统的实际情况，制定节能减排方案，提高能源利用效率。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关注并引入先进的节能技术、设备和工艺，不断优化供热系统。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对节能减排措施的实施效果进行评估，持续改进方案，降低对环境的影响。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减排效果评估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节能减排措施的制定和实施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供热工程师的技能要求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https://d.book118.com/546125140025010054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2024-09-21T03:34:37.285</cp:lastPrinted>
  <dcterms:created xsi:type="dcterms:W3CDTF">2024-09-20T19:34:37Z</dcterms:created>
  <dcterms:modified xsi:type="dcterms:W3CDTF">2024-09-20T19:34:39Z</dcterms:modified>
</cp:coreProperties>
</file>