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CF5EE3-25DF-4E0A-B708-44B0BF4AB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3BA99A-526D-4D54-AFD6-A6F0BA3FD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6184FE-EBD3-452F-B733-B1A63A8284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512152-E77C-4630-85A2-85BB7E4D06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0F72D0-5BE5-4564-B3C1-6E627109AB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35DD59-8E6F-470C-8A9A-DA43567467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63F276-90DD-4250-9877-9FC73D7D64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6657DB-4A04-4B7A-810B-3C2D82D87D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332E74-D159-421B-9B0D-D0F73CD54C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6CFC76-91D4-4893-96AC-9498D9133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EA265B-7AA2-44C2-8AD4-1FB7DF7A6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13300100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医疗垃圾分类对环境健康与社会可持续发展的重要意义</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2024-01-22</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医疗垃圾分类对环境健康的影响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医疗垃圾分类对社会可持续发展的推动作用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医疗垃圾分类的挑战与对策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国内外医疗垃圾分类经验借鉴</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对环境健康和社会可持续发展的重要意义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医疗垃圾分类处理不仅有利于减少环境污染，保护生态环境，还能促进资源回收利用，推动社会可持续发展。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医疗垃圾产生量巨大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随着医疗行业的快速发展，医疗垃圾产生量不断增加，对环境和社会造成严重影响。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垃圾分类处理是必然趋势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随着环保意识的提高和政策的推动，医疗垃圾分类处理成为必然趋势。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医疗垃圾种类繁多</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医疗垃圾包括感染性、损伤性、化学性、药物性和放射性等多种类型，处理难度较大。</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缺乏有效监管</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部分地区医疗垃圾处理存在监管漏洞，导致医疗垃圾被非法倾倒或处理不当，对环境和社会造成危害。</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处理方式单一</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目前医疗垃圾处理方式主要以焚烧和填埋为主，不仅占用大量土地资源，还可能造成二次污染。</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公众意识不足</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公众对医疗垃圾的危害和分类处理的重要性认识不足，缺乏参与和监督的意愿和能力。</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医疗垃圾现状及问题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医疗垃圾分类对环境健康的影响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减少污染源</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专门的医疗垃圾处理设施能够确保有害物质得到安全有效的处理，防止其进入环境造成污染。</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通过分类投放和处理，医疗垃圾能够减少对土壤、水体和空气的污染。</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医疗垃圾中可能含有传染性病原体、有毒有害化学物质等，通过分类处理可以降低这些物质对环境和公众健康的风险。</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合理的分类和处理方式能够减少医疗垃圾在运输和处置过程中的事故风险。</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降低环境风险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保护生态环境</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医疗垃圾分类有利于资源的回收利用，减少对自然资源的开采，从而保护生态环境。</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通过减少医疗垃圾对环境的污染，能够保护生态系统的完整性和稳定性，维护生物多样性。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医疗垃圾分类对社会可持续发展的推动作用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通过分类回收医疗垃圾，可以减少对自然资源的开采，从而减轻对环境的压力。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减轻环境压力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资源再利用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推动循环经济发展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医疗垃圾中有很多可以回收利用的物质，如塑料、玻璃等，通过分类回收可以实现资源的再利用。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医疗垃圾分类回收可以促进循环经济的发展，形成“资源-产品-再生资源”的循环流程。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促进资源回收利用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医疗垃圾分类可以推动绿色技术的研发和应用，如生物处理、高温焚烧等技术。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促进绿色技术的研发和应用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医疗垃圾分类处理产业可以创造大量的绿色就业机会，促进经济的可持续发展。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创造绿色就业机会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通过医疗垃圾分类处理，可以减少环境污染和资源浪费，从而提升绿色GDP的比重。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提升绿色GDP</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推动绿色经济发展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医疗垃圾分类可以增强公众的环保意识，提高人们对环境保护的重视程度。</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增强公众环保意识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医疗垃圾分类可以推广绿色生活方式，倡导人们减少浪费、节约资源、保护环境。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推广绿色生活方式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通过医疗垃圾分类处理，可以减少垃圾堆积、减少污染，从而改善人们的居住环境，促进社会和谐。</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促进社会和谐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提高社会文明程度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医疗垃圾分类的挑战与对策</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https://d.book118.com/546133001005010045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2024-09-13T16:40:12.316</cp:lastPrinted>
  <dcterms:created xsi:type="dcterms:W3CDTF">2024-09-13T08:40:12Z</dcterms:created>
  <dcterms:modified xsi:type="dcterms:W3CDTF">2024-09-13T08:40:14Z</dcterms:modified>
</cp:coreProperties>
</file>