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1F386F-6C04-4E22-AC8A-C77734F80F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6EF0ED-5140-4C3E-9DF9-AB51DECE08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5C5EED-8FA8-4414-9C26-A7384188C0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68EC1D-8A0C-4C3C-8223-B4F3957FB9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EBD38D-3407-44F8-98D2-841CED4FA5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FBB86F-6078-4507-B0DA-B857CDD75A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848147-6A25-42A0-B84C-6E37ADDC43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421D10-5366-42AE-8266-758B28CC12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D7D728-03E9-43E6-99C3-2D07EBD8C8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46A000-F441-4C49-8533-34AF762EF7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92AA3B-43D0-454F-B36F-94BE3D3F15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6133014111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冬季呼吸道疾病的检疫措施与管理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冬季呼吸道疾病流行趋势及特点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检疫措施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挑战与对策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应对冬季呼吸道疾病高发期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冬季是呼吸道疾病的高发季节，加强检疫措施与管理对于防控疾病的传播具有重要意义。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保护公众健康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呼吸道疾病传播速度快，范围广，对公众健康造成严重威胁。通过有效的检疫措施与管理，可以降低疾病传播风险，保护公众健康。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844" r="228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冬季常见的呼吸道疾病包括流行性感冒、普通感冒、急性支气管炎、肺炎等。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常见类型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症状表现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传播途径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4700" b="147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呼吸道疾病的症状包括发热、咳嗽、喉咙痛、流鼻涕、呼吸困难等。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呼吸道疾病主要通过飞沫传播，也可通过接触污染物体表面传播。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呼吸道疾病概述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冬季呼吸道疾病流行趋势及特点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冬季为呼吸道疾病高发季节，发病率和死亡率均有所上升。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流感、普通感冒、急性支气管炎等常见呼吸道疾病在冬季呈现高发态势。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随着气候变化和环境污染的加剧，冬季呼吸道疾病的流行趋势愈发严峻。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流行趋势分析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低温使得呼吸道黏膜干燥，降低其防御功能，易于感染病毒和细菌。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低温环境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冬季人们多待在室内，空气流通不畅，病毒在室内传播的机会增加。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室内空气不流通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寒冷的天气容易导致人体免疫力下降，使得病毒和细菌更容易侵入人体。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免疫力下降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冬季高发原因探讨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气候因素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寒冷、干燥的气候是冬季呼吸道疾病高发的主要原因之一。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20167" r="201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空气污染、室内环境差等环境因素也会增加呼吸道疾病的发病风险。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个人因素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年龄、性别、职业、生活习惯等个人因素也会对呼吸道疾病的发病产生影响。例如，老年人和儿童由于免疫力相对较弱，更容易感染呼吸道疾病；吸烟、酗酒等不良生活习惯也会增加发病风险。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检疫措施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319" b="5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319" b="5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319" b="5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加强个人防护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提倡佩戴口罩，尤其是在公共场所和密闭空间内。注意勤洗手，避免用手触摸口鼻眼等部位。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保持室内通风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定期开窗通风，保持室内空气流通，有助于降低病毒在空气中的浓度。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避免去人群密集场所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尽量减少前往人群密集、空气流通差的场所，以降低感染风险。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对于出现发热、咳嗽等呼吸道症状的患者，应尽早进行诊断和治疗，避免延误病情。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提高警惕性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通过实验室检测手段，如核酸检测、抗体检测等，对患者进行早期诊断和鉴别诊断。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加强实验室检测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对于确诊患者，应立即采取隔离措施，防止病毒传播。同时根据患者病情给予相应的治疗和支持。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隔离治疗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早期诊断与隔离治疗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https://d.book118.com/546133014111010045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2024-09-14T04:18:50.996</cp:lastPrinted>
  <dcterms:created xsi:type="dcterms:W3CDTF">2024-09-13T20:18:51Z</dcterms:created>
  <dcterms:modified xsi:type="dcterms:W3CDTF">2024-09-13T20:18:53Z</dcterms:modified>
</cp:coreProperties>
</file>