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E6F02-0D88-419A-B0B1-D5594ECB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54469-E60B-40EE-8788-2FD883A7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3EC33-626A-4C2F-89BA-C1964CAC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865EB-2BCA-4920-B7CA-E7550A32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001AD-C4AE-4C1D-9C6A-3F4A56BDA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B79E1-F048-44F9-9833-03E50CD2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E5FBE-EA73-46B6-B570-6D270B6CC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AD1F1-8465-451B-82FE-7BEB000D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76CD7-B9BA-477D-A665-B9DB0AAC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39591-229F-4E21-B271-DF1642E1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7ABA4-A030-49B8-AD1B-327BF27AF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33042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危化品安全标志培训的实证研究与理论创新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实证研究：危化品安全标志培训效果评估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理论创新：基于实证研究的危化品安全标志培训优化策略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实证研究与理论创新的结合与应用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近年来，危化品事故不断发生，给人民生命财产安全带来严重威胁，加强危化品安全管理刻不容缓。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安全标志是危化品安全管理的重要手段之一，能够直观、简洁地传递安全信息，提高人们的安全意识。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安全标志重要性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当前危化品安全标志培训存在效果不佳、方法单一等问题，亟待进行实证研究和理论创新。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培训效果亟待提升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4" r="27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870" r="37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通过实证研究和理论创新，探究危化品安全标志培训的有效方法和途径，提高培训效果和质量。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如何设计科学合理的危化品安全标志培训体系？如何提高受训人员的安全意识和操作技能？如何评估培训效果和质量？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采用问卷调查、实地访谈、案例分析等实证研究方法，结合文献综述和理论分析，对危化品安全标志培训进行深入探究。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以某地区危化品生产、运输、储存等环节的从业人员为研究对象，重点探究其安全标志认知、操作技能及培训需求等情况。同时，对国内外相关法规标准、培训体系及实践经验进行梳理和借鉴。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国际上，危化品安全标志培训已得到广泛关注，相关标准和指南不断完善。例如，联合国《关于危险货物运输的建议书》为各国提供了统一的危化品分类和标志标准。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国际危化品安全标志培训概况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我国已建立了较为完善的危化品安全标志培训体系，包括相关法规、标准和培训课程的制定。但在实际应用中，仍存在一些问题，如培训内容的针对性和实效性有待提高。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国内危化品安全标志培训现状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国内外危化品安全标志培训现状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培训方式陈旧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传统的培训方式以课堂讲授为主，缺乏实践操作和案例分析，导致培训效果不佳。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培训对象局限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目前的培训主要针对危化品从业人员，而对其他相关人员如应急救援人员、管理人员的培训不足。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培训内容单一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当前危化品安全标志培训主要关注标志的识别和应用，缺乏对危化品特性、应急处置等方面的深入讲解。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现有危化品安全标志培训的问题与挑战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某化工厂为提高员工对危化品安全标志的认知和应用能力，开展了一次全面的安全标志培训。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93" r="54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1" r="124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66" b="24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培训涵盖了危化品分类、标志识别、应急处置等方面，结合实际操作和案例分析进行讲解。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通过培训，员工对危化品安全标志的认知和应用能力得到了显著提高，有效降低了事故风险。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案例分析：某化工厂安全标志培训实践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实证研究：危化品安全标志培训效果评估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设计问卷，收集受训者对危化品安全标志的认知、态度和行为等方面的数据。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通过模拟实验，观察受训者在接受培训前后的行为变化，评估培训效果。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将受训者分为实验组和对照组，对比分析两组人员在培训前后的差异。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运用描述性统计、推论性统计等方法，对受训者的认知、态度和行为等方面进行深入分析。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从相关企业和机构收集受训者的基本信息、培训前后的测试成绩、问卷调查结果等。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对收集到的数据进行清洗、整理、归纳和统计分析，提取有用信息。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认知提升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通过培训，受训者对危化品安全标志的认知水平得到显著提升。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态度转变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培训后，受训者对危化品安全管理的重视程度明显提高，安全意识得到增强。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行为改善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受训者在培训后的实际操作中，能够更准确地识别和应用危化品安全标志，降低事故风险。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实证结果与分析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https://d.book118.com/546133042203010040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2024-09-07T07:07:23.747</cp:lastPrinted>
  <dcterms:created xsi:type="dcterms:W3CDTF">2024-09-06T23:07:23Z</dcterms:created>
  <dcterms:modified xsi:type="dcterms:W3CDTF">2024-09-06T23:07:25Z</dcterms:modified>
</cp:coreProperties>
</file>