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8C890-4534-424A-8462-2E43F14A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03B1D-B817-49D9-AC8D-9885078F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FDD4C-3BB5-49D4-BDF0-D60F6DAB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8B9F4-2370-4AEE-85C2-DFA8774AE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2780F-674D-4287-9B9B-12407330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C8D39-515F-4F69-8705-6098152E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2D465-29CC-4614-AA88-B914130D3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66AD5-779C-4B79-8635-1F63B3727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7BB65-A0D6-4DEB-904C-1D728A7F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9BA6-234C-49B3-A31A-AA25D4B01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55B23-3EEC-485A-9912-D1F58EB7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33215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分子生物学检测技术要求与质量控制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分子生物学检测技术概述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介绍分子生物学检测技术的目的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确保检测结果的准确性和可靠性，为医学诊断、治疗监测、疾病预防等提供科学依据。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阐述分子生物学检测技术的重要性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随着生物技术的快速发展，分子生物学检测技术已成为临床医学、生物医学研究等领域不可或缺的工具。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包括基因测序、PCR、基因芯片、蛋白质组学等常用技术。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涵盖的分子生物学检测技术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检测原理、技术流程、操作规范、质量控制等方面的要求和标准。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汇报的重点内容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分子生物学检测技术概述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核酸扩增技术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通过特定的引物，利用PCR等技术对目标核酸片段进行扩增，以便后续检测和分析。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核酸杂交技术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利用互补的核酸序列之间的特异性结合，实现对目标核酸的定性和定量分析。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基因测序技术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通过对DNA或RNA序列进行测定，获取基因组的遗传信息，用于基因表达、突变等研究。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包括PCR、实时荧光PCR、数字PCR等，用于检测病原体、基因表达等。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核酸检测技术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利用微阵列技术在芯片上固定大量基因探针，实现对多个基因的同时检测和分析。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基因芯片技术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包括Sanger测序、高通量测序等，用于全基因组测序、转录组测序等。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下一代测序技术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用于病原体检测、基因突变筛查、肿瘤标志物检测等，为疾病的诊断和治疗提供依据。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医学诊断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用于基因表达分析、蛋白质互作研究、疾病模型构建等，揭示生命活动的本质和疾病发生发展的机制。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生物医学研究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用于食品中病原微生物、转基因成分等的检测，保障食品安全和人类健康。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食品安全检测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用于环境中微生物群落结构分析、污染物降解菌的筛选等，为环境保护和治理提供技术支持。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环境监测与保护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根据检测目的选择合适的样本类型，如血液、组织、细胞等。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遵循无菌操作原则，避免污染，确保样本的完整性和代表性。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样本应在规定条件下保存和运输，以保持其生物活性和稳定性。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保存与运输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核酸提取与纯化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提取方法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根据样本类型和检测需求选择合适的核酸提取方法，如酚氯仿法、硅胶膜法等。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纯化步骤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通过去除蛋白质、多糖等杂质，提高核酸的纯度和质量。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核酸浓度与纯度检测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利用分光光度计等设备检测核酸浓度和纯度，确保满足后续实验要求。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采用PCR、RT-PCR等扩增技术，对目标核酸进行特异性扩增。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扩增条件优化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调整引物设计、退火温度等参数，提高扩增效率和特异性。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利用凝胶电泳、荧光定量PCR等方法对扩增产物进行检测和分析。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扩增与检测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对实验数据进行整理、统计和分析，得出客观、准确的结论。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结合临床信息和其他检测结果，对分子生物学检测结果进行综合分析和解读。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确保实验结果的准确性和可靠性。包括试剂耗材的质量控制、仪器设备的定期维护和校准、实验操作的标准化和规范化等。同时，定期进行室内质控和室间质评，及时发现和解决问题，确保检测结果的准确性和可比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https://d.book118.com/546133215225010043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2024-09-11T23:19:58.713</cp:lastPrinted>
  <dcterms:created xsi:type="dcterms:W3CDTF">2024-09-11T15:19:58Z</dcterms:created>
  <dcterms:modified xsi:type="dcterms:W3CDTF">2024-09-11T15:20:00Z</dcterms:modified>
</cp:coreProperties>
</file>