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69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23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7B7EE1-18C3-43D0-A595-AE61CCD30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9AD3C-BE14-447A-9868-4C2F8B60B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47F7D7-A834-46BE-A18A-100E2E289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F7049E-B0E0-4C15-9DD9-E693F32FE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45598F-FB98-461B-A91A-D46C9DC11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343590-3023-4CD2-B277-861ACF370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ED45ED-5322-41DB-A6C1-D487B6B41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AB5E0D-763C-4C56-9441-C2AB9C90C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184205-05D8-4C63-8800-343ED9633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98F4B0-3E11-4B11-A79D-142FBE0A5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A93021-E20A-4274-8977-AA6B161F0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681" r:id="rId2"/>
    <p:sldLayoutId id="2147484682" r:id="rId3"/>
    <p:sldLayoutId id="2147484683" r:id="rId4"/>
    <p:sldLayoutId id="2147484684" r:id="rId5"/>
    <p:sldLayoutId id="2147484685" r:id="rId6"/>
    <p:sldLayoutId id="2147484686" r:id="rId7"/>
    <p:sldLayoutId id="2147484687" r:id="rId8"/>
    <p:sldLayoutId id="2147484688" r:id="rId9"/>
    <p:sldLayoutId id="2147484689" r:id="rId10"/>
    <p:sldLayoutId id="214748469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ags" Target="../tags/tag137.xml" /><Relationship Id="rId19" Type="http://schemas.openxmlformats.org/officeDocument/2006/relationships/tags" Target="../tags/tag138.xml" /><Relationship Id="rId2" Type="http://schemas.openxmlformats.org/officeDocument/2006/relationships/tags" Target="../tags/tag121.xml" /><Relationship Id="rId20" Type="http://schemas.openxmlformats.org/officeDocument/2006/relationships/tags" Target="../tags/tag139.xml" /><Relationship Id="rId21" Type="http://schemas.openxmlformats.org/officeDocument/2006/relationships/tags" Target="../tags/tag140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14" Type="http://schemas.openxmlformats.org/officeDocument/2006/relationships/tags" Target="../tags/tag153.xml" /><Relationship Id="rId15" Type="http://schemas.openxmlformats.org/officeDocument/2006/relationships/tags" Target="../tags/tag154.xml" /><Relationship Id="rId16" Type="http://schemas.openxmlformats.org/officeDocument/2006/relationships/tags" Target="../tags/tag155.xml" /><Relationship Id="rId17" Type="http://schemas.openxmlformats.org/officeDocument/2006/relationships/tags" Target="../tags/tag156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14" Type="http://schemas.openxmlformats.org/officeDocument/2006/relationships/tags" Target="../tags/tag176.xml" /><Relationship Id="rId15" Type="http://schemas.openxmlformats.org/officeDocument/2006/relationships/tags" Target="../tags/tag177.xml" /><Relationship Id="rId16" Type="http://schemas.openxmlformats.org/officeDocument/2006/relationships/tags" Target="../tags/tag178.xml" /><Relationship Id="rId17" Type="http://schemas.openxmlformats.org/officeDocument/2006/relationships/tags" Target="../tags/tag179.xml" /><Relationship Id="rId18" Type="http://schemas.openxmlformats.org/officeDocument/2006/relationships/tags" Target="../tags/tag180.xml" /><Relationship Id="rId19" Type="http://schemas.openxmlformats.org/officeDocument/2006/relationships/tags" Target="../tags/tag181.xml" /><Relationship Id="rId2" Type="http://schemas.openxmlformats.org/officeDocument/2006/relationships/tags" Target="../tags/tag164.xml" /><Relationship Id="rId20" Type="http://schemas.openxmlformats.org/officeDocument/2006/relationships/tags" Target="../tags/tag182.xml" /><Relationship Id="rId21" Type="http://schemas.openxmlformats.org/officeDocument/2006/relationships/tags" Target="../tags/tag183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134015031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2024年推动新一轮开放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稻壳公司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开放政策的背景和意义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2024年开放政策的重点领域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开放政策的实施路径和措施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开放政策的影响和预期成果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开放政策的挑战和应对策略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开放政策的背景和意义</a:t>
            </a:r>
            <a:endParaRPr lang="zh-CN" altLang="en-US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当前国际形势分析</a:t>
            </a:r>
            <a:endParaRPr lang="zh-CN" altLang="en-US"/>
          </a:p>
        </p:txBody>
      </p:sp>
      <p:sp>
        <p:nvSpPr>
          <p:cNvPr id="104890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全球化趋势不断加强，各国经济相互依存度越来越高。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国际政治多极化趋势日益明显，大国之间的竞争和博弈更加复杂。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科技创新和新兴产业发展成为各国竞争的焦点，对全球经济格局产生深远影响。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气候变化、资源安全等全球性挑战日益突出，需要各国加强合作共同应对。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开放政策对国内经济发展的重要性</a:t>
            </a:r>
            <a:endParaRPr lang="zh-CN" altLang="en-US"/>
          </a:p>
        </p:txBody>
      </p:sp>
      <p:sp>
        <p:nvSpPr>
          <p:cNvPr id="104896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吸引外资：开放政策能够吸引更多外资进入国内市场，促进经济增长和技术进步。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推动改革：开放政策能够促进国内经济体制改革，完善市场机制和营商环境。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提高国际竞争力：开放政策有助于提高国内企业的国际竞争力，拓展国际市场。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促进国际贸易：开放政策有利于扩大国际贸易，推动产业升级和优化资源配置。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开放政策对提升国际竞争力的作用</a:t>
            </a:r>
            <a:endParaRPr lang="zh-CN" altLang="en-US"/>
          </a:p>
        </p:txBody>
      </p:sp>
      <p:sp>
        <p:nvSpPr>
          <p:cNvPr id="104903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8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0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开放政策吸引外资企业进入中国市场，带来先进的技术和管理经验，促进企业转型升级和提升国际竞争力。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6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8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开放政策促进国际贸易和投资自由化便利化，提高企业参与国际市场的竞争力。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4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开放政策推动企业加强技术创新，提高产品质量和服务水平，增强品牌影响力和国际竞争力。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2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4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6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开放政策加强与国际经济合作和交流，推动中国企业“走出去”，拓展国际市场和提升国际竞争力。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2024年开放政策的重点领域</a:t>
            </a:r>
            <a:endParaRPr lang="zh-CN" altLang="en-US"/>
          </a:p>
        </p:txBody>
      </p:sp>
      <p:sp>
        <p:nvSpPr>
          <p:cNvPr id="104910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服务业开放</a:t>
            </a:r>
            <a:endParaRPr lang="zh-CN" altLang="en-US"/>
          </a:p>
        </p:txBody>
      </p:sp>
      <p:sp>
        <p:nvSpPr>
          <p:cNvPr id="1049154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金融领域：放宽外资金融机构准入条件，降低外资银行、证券公司等金融机构的持股比例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教育领域：鼓励外资进入，提高教育国际化水平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医疗领域：允许外资医院进入，提高医疗服务水平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旅游领域：放宽外资旅行社的持股比例和经营范围，促进旅游业的国际化发展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金融业开放</a:t>
            </a:r>
            <a:endParaRPr lang="zh-CN" altLang="en-US"/>
          </a:p>
        </p:txBody>
      </p:sp>
      <p:sp>
        <p:nvSpPr>
          <p:cNvPr id="104919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降低外资金融机构准入门槛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放宽外资金融机构持股比例限制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推进人民币国际化进程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扩大外资金融机构业务范围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制造业开放</a:t>
            </a:r>
            <a:endParaRPr lang="zh-CN" altLang="en-US"/>
          </a:p>
        </p:txBody>
      </p:sp>
      <p:sp>
        <p:nvSpPr>
          <p:cNvPr id="104927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制造业开放政策背景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7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制造业开放政策目标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制造业开放政策措施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制造业开放政策影响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高新技术产业开放</a:t>
            </a:r>
            <a:endParaRPr lang="zh-CN" altLang="en-US"/>
          </a:p>
        </p:txBody>
      </p:sp>
      <p:sp>
        <p:nvSpPr>
          <p:cNvPr id="104932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重点领域：人工智能、生物医药、新能源等高新技术产业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开放措施：降低外资准入门槛，加强国际合作与交流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政策支持：提供税收优惠、资金扶持等政策支持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预期效果：吸引更多外资进入高新技术产业，提升产业国际竞争力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开放政策的实施路径和措施</a:t>
            </a:r>
            <a:endParaRPr lang="zh-CN" altLang="en-US"/>
          </a:p>
        </p:txBody>
      </p:sp>
      <p:sp>
        <p:nvSpPr>
          <p:cNvPr id="1049386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降低关税和非关税壁垒</a:t>
            </a:r>
            <a:endParaRPr lang="zh-CN" altLang="en-US"/>
          </a:p>
        </p:txBody>
      </p:sp>
      <p:sp>
        <p:nvSpPr>
          <p:cNvPr id="104943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降低进口关税，促进贸易自由化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减少非关税壁垒，提高贸易便利化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与贸易伙伴协商互惠协议，推动全球贸易体系改革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加强海关合作，打击走私和假冒伪劣产品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https://d.book118.com/546134015031010040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2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宋体</vt:lpstr>
      <vt:lpstr>Wingdings</vt:lpstr>
      <vt:lpstr>Office Theme</vt:lpstr>
      <vt:lpstr>2024年推动新一轮开放</vt:lpstr>
      <vt:lpstr>目录</vt:lpstr>
      <vt:lpstr>添加章节标题</vt:lpstr>
      <vt:lpstr>开放政策的背景和意义</vt:lpstr>
      <vt:lpstr>当前国际形势分析</vt:lpstr>
      <vt:lpstr>开放政策对国内经济发展的重要性</vt:lpstr>
      <vt:lpstr>开放政策对提升国际竞争力的作用</vt:lpstr>
      <vt:lpstr>2024年开放政策的重点领域</vt:lpstr>
      <vt:lpstr>服务业开放</vt:lpstr>
      <vt:lpstr>金融业开放</vt:lpstr>
      <vt:lpstr>制造业开放</vt:lpstr>
      <vt:lpstr>高新技术产业开放</vt:lpstr>
      <vt:lpstr>开放政策的实施路径和措施</vt:lpstr>
      <vt:lpstr>降低关税和非关税壁垒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2024-09-06T09:09:11.766</cp:lastPrinted>
  <dcterms:created xsi:type="dcterms:W3CDTF">2024-09-06T01:09:11Z</dcterms:created>
  <dcterms:modified xsi:type="dcterms:W3CDTF">2024-09-06T01:09:13Z</dcterms:modified>
</cp:coreProperties>
</file>