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F8034B-246B-4119-B44F-3A636DF49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2DC64-75FC-4B91-B410-1634B9C57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5BBF04-C758-46D6-968B-DCD576DA9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9FD403-A4D5-4D0F-A7DA-45270F869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A97F4F-DC91-4EDA-80E9-E29C6CBE63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36A682-045E-492F-8E1F-DA004267E9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E3A968-94D2-463F-9D65-8AA086A5F8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0D336C-8F5B-4B25-916D-46CA4A661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394EA2-8A9A-4011-9DE2-B6ED501EB8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0326A6-34F9-4A96-A810-047672439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94AADB-ABD3-4399-881A-5A0853843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134053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西安热工研究院有限公司设备点检与精密点检培训教材\n## 1.设备点检与精密点检的基本概念与重要性\n### 1.1设备点检的定义与目的\n### 1.2精密点检的定义与目的\n### 1.3设备点检与精密点检在工业生产中的重要性\n## 2.设备点检与精密点检的基本方法与技术\n### 2.1设备点检的基本方法与技术\n### 2.2精密点检的基本方法与技术\n### 2.3设备点检与精密点检技术的选择与应用\n## 3.西安热工研究院有限公司设备点检与精密点检的实践案例\n### 3.1设备点检与精密点检在锅炉系统的应用案例\n### 3.2设备点检与精密点检在汽轮机系统的应用案例\n### 3.3设备点检与精密点检在发电机的应用案例\n## 4.设备点检与精密点检的未来发展趋势\n### 4.1设备点检与精密点检技术的创新与发展\n### 4.2设备点检与精密点检管理的创新与优化\n### 4.3设备点检与精密点检在未来工业生产中的应用前景\n## 5.总结与建议\n### 5.1设备点检与精密点检在工业生产中的重要作用\n### 5.2西安热工研究院有限公司在设备点检与精密点检方面的优势与经验\n### 5.3对设备点检与精密点检未来发展的建议与展望\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sz="3300"/>
              <a:t>西安热工研究院有限公司设备点检与精密点检培训教材</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descr="{&quot;isTemplate&quot;:true,&quot;type&quot;:2}"/>
        <p:cNvGrpSpPr/>
        <p:nvPr/>
      </p:nvGrpSpPr>
      <p:grpSpPr>
        <a:xfrm>
          <a:off x="0" y="0"/>
          <a:ext cx="0" cy="0"/>
        </a:xfrm>
      </p:grpSpPr>
      <p:sp>
        <p:nvSpPr>
          <p:cNvPr id="93"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设备点检与精密点检的基本概念与重要性</a:t>
            </a:r>
            <a:endParaRPr/>
          </a:p>
        </p:txBody>
      </p:sp>
      <p:sp>
        <p:nvSpPr>
          <p:cNvPr id="94"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3}"/>
        <p:cNvGrpSpPr/>
        <p:nvPr/>
      </p:nvGrpSpPr>
      <p:grpSpPr>
        <a:xfrm>
          <a:off x="0" y="0"/>
          <a:ext cx="0" cy="0"/>
        </a:xfrm>
      </p:grpSpPr>
      <p:grpSp>
        <p:nvGrpSpPr>
          <p:cNvPr id="12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3" name=""/>
            <p:cNvGrpSpPr/>
            <p:nvPr/>
          </p:nvGrpSpPr>
          <p:grpSpPr>
            <a:xfrm>
              <a:off x="685800" y="3146904"/>
              <a:ext cx="5760000" cy="3225487"/>
              <a:chOff x="685800" y="3146904"/>
              <a:chExt cx="5760000" cy="3225487"/>
            </a:xfrm>
          </p:grpSpPr>
          <p:sp>
            <p:nvSpPr>
              <p:cNvPr id="12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设备点检是一种预防性的设备管理方法</a:t>
                </a:r>
                <a:endParaRPr kumimoji="1" lang="en-US" altLang="zh-CN" sz="1800" b="1">
                  <a:solidFill>
                    <a:schemeClr val="bg1"/>
                  </a:solidFill>
                  <a:latin typeface="+mj-ea"/>
                  <a:ea typeface="+mj-ea"/>
                </a:endParaRPr>
              </a:p>
            </p:txBody>
          </p:sp>
          <p:sp>
            <p:nvSpPr>
              <p:cNvPr id="12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通过定期对设备进行检查和维护，及时发现并解决潜在问题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降低设备故障率，提高设备运行效率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延长设备使用寿命，降低维修成本</a:t>
                </a:r>
                <a:endParaRPr/>
              </a:p>
            </p:txBody>
          </p:sp>
        </p:grpSp>
        <p:grpSp>
          <p:nvGrpSpPr>
            <p:cNvPr id="126" name=""/>
            <p:cNvGrpSpPr/>
            <p:nvPr/>
          </p:nvGrpSpPr>
          <p:grpSpPr>
            <a:xfrm>
              <a:off x="6016236" y="3146904"/>
              <a:ext cx="5400000" cy="3225487"/>
              <a:chOff x="6016236" y="3146904"/>
              <a:chExt cx="5400000" cy="3225487"/>
            </a:xfrm>
          </p:grpSpPr>
          <p:sp>
            <p:nvSpPr>
              <p:cNvPr id="12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设备点检的目的是确保设备正常运行，提高生产效益</a:t>
                </a:r>
                <a:endParaRPr kumimoji="1" lang="en-US" altLang="zh-CN" sz="1800" b="1">
                  <a:solidFill>
                    <a:schemeClr val="bg1"/>
                  </a:solidFill>
                  <a:latin typeface="+mj-ea"/>
                  <a:ea typeface="+mj-ea"/>
                </a:endParaRPr>
              </a:p>
            </p:txBody>
          </p:sp>
          <p:sp>
            <p:nvSpPr>
              <p:cNvPr id="12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避免因设备故障导致的生产中断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减少设备维修时间，提高生产效率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保障生产安全和环境保护</a:t>
                </a:r>
                <a:endParaRPr/>
              </a:p>
            </p:txBody>
          </p:sp>
        </p:grpSp>
      </p:grpSp>
      <p:sp>
        <p:nvSpPr>
          <p:cNvPr id="12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设备点检的定义与目的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3}"/>
        <p:cNvGrpSpPr/>
        <p:nvPr/>
      </p:nvGrpSpPr>
      <p:grpSpPr>
        <a:xfrm>
          <a:off x="0" y="0"/>
          <a:ext cx="0" cy="0"/>
        </a:xfrm>
      </p:grpSpPr>
      <p:pic>
        <p:nvPicPr>
          <p:cNvPr id="13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3" name="Group 598"/>
            <p:cNvGrpSpPr/>
            <p:nvPr/>
          </p:nvGrpSpPr>
          <p:grpSpPr>
            <a:xfrm>
              <a:off x="763829" y="1414808"/>
              <a:ext cx="6972294" cy="2337649"/>
              <a:chOff x="763829" y="1414808"/>
              <a:chExt cx="6972294" cy="2337649"/>
            </a:xfrm>
          </p:grpSpPr>
          <p:sp>
            <p:nvSpPr>
              <p:cNvPr id="13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精密点检是一种更高级的设备点检方法</a:t>
                </a:r>
                <a:endParaRPr/>
              </a:p>
            </p:txBody>
          </p:sp>
          <p:sp>
            <p:nvSpPr>
              <p:cNvPr id="13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采用先进的检测技术和设备，对设备的精度、性能和可靠性进行全面检查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更准确地发现设备潜在问题，提高设备故障预测的准确性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为设备维修提供科学依据，实现精细化维修</a:t>
                </a:r>
                <a:endParaRPr/>
              </a:p>
            </p:txBody>
          </p:sp>
          <p:sp>
            <p:nvSpPr>
              <p:cNvPr id="13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3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40" name="Group 591"/>
            <p:cNvGrpSpPr/>
            <p:nvPr/>
          </p:nvGrpSpPr>
          <p:grpSpPr>
            <a:xfrm>
              <a:off x="689593" y="3949139"/>
              <a:ext cx="7078256" cy="2128975"/>
              <a:chOff x="689593" y="3949139"/>
              <a:chExt cx="7078256" cy="2128975"/>
            </a:xfrm>
          </p:grpSpPr>
          <p:sp>
            <p:nvSpPr>
              <p:cNvPr id="14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精密点检的目的是提高设备性能，降低生产成本</a:t>
                </a:r>
                <a:endParaRPr/>
              </a:p>
            </p:txBody>
          </p:sp>
          <p:sp>
            <p:nvSpPr>
              <p:cNvPr id="14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通过精密点检及时发现并解决设备问题，提高设备运行效率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减少设备故障率和维修成本，降低生产成本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提高生产质量和产量，提升企业竞争力</a:t>
                </a:r>
                <a:endParaRPr/>
              </a:p>
            </p:txBody>
          </p:sp>
          <p:sp>
            <p:nvSpPr>
              <p:cNvPr id="14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精密点检的定义与目的</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grpSp>
        <p:nvGrpSpPr>
          <p:cNvPr id="14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50" name="Group 686"/>
            <p:cNvGrpSpPr/>
            <p:nvPr/>
          </p:nvGrpSpPr>
          <p:grpSpPr>
            <a:xfrm>
              <a:off x="1075314" y="1520189"/>
              <a:ext cx="9868911" cy="2072418"/>
              <a:chOff x="1075314" y="1520189"/>
              <a:chExt cx="9868911" cy="2072418"/>
            </a:xfrm>
          </p:grpSpPr>
          <p:sp>
            <p:nvSpPr>
              <p:cNvPr id="15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确保生产设备正常运行，提高生产效率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降低设备故障率，减少维修成本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保障生产安全和环境保护</a:t>
                </a:r>
                <a:endParaRPr/>
              </a:p>
            </p:txBody>
          </p:sp>
          <p:sp>
            <p:nvSpPr>
              <p:cNvPr id="15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设备点检与精密点检是工业生产中不可或缺的设备管理环节</a:t>
                </a:r>
                <a:endParaRPr/>
              </a:p>
            </p:txBody>
          </p:sp>
          <p:sp>
            <p:nvSpPr>
              <p:cNvPr id="15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55" name="Group 691"/>
            <p:cNvGrpSpPr/>
            <p:nvPr/>
          </p:nvGrpSpPr>
          <p:grpSpPr>
            <a:xfrm>
              <a:off x="1075314" y="3881882"/>
              <a:ext cx="9868911" cy="2072418"/>
              <a:chOff x="1075314" y="3881882"/>
              <a:chExt cx="9868911" cy="2072418"/>
            </a:xfrm>
          </p:grpSpPr>
          <p:sp>
            <p:nvSpPr>
              <p:cNvPr id="15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提高设备性能，降低生产成本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提高生产质量和产量，满足市场需求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优化设备管理流程，提高企业管理水平</a:t>
                </a:r>
                <a:endParaRPr/>
              </a:p>
            </p:txBody>
          </p:sp>
          <p:sp>
            <p:nvSpPr>
              <p:cNvPr id="15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设备点检与精密点检对于提高企业竞争力具有重要意义</a:t>
                </a:r>
                <a:endParaRPr/>
              </a:p>
            </p:txBody>
          </p:sp>
          <p:sp>
            <p:nvSpPr>
              <p:cNvPr id="15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设备点检与精密点检在工业生产中的重要性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2}"/>
        <p:cNvGrpSpPr/>
        <p:nvPr/>
      </p:nvGrpSpPr>
      <p:grpSpPr>
        <a:xfrm>
          <a:off x="0" y="0"/>
          <a:ext cx="0" cy="0"/>
        </a:xfrm>
      </p:grpSpPr>
      <p:sp>
        <p:nvSpPr>
          <p:cNvPr id="162"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设备点检与精密点检的基本方法与技术</a:t>
            </a:r>
            <a:endParaRPr/>
          </a:p>
        </p:txBody>
      </p:sp>
      <p:sp>
        <p:nvSpPr>
          <p:cNvPr id="163"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4" name="" descr="{&quot;isTemplate&quot;:true,&quot;type&quot;:3}"/>
        <p:cNvGrpSpPr/>
        <p:nvPr/>
      </p:nvGrpSpPr>
      <p:grpSpPr>
        <a:xfrm>
          <a:off x="0" y="0"/>
          <a:ext cx="0" cy="0"/>
        </a:xfrm>
      </p:grpSpPr>
      <p:grpSp>
        <p:nvGrpSpPr>
          <p:cNvPr id="16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6" name=""/>
            <p:cNvGrpSpPr/>
            <p:nvPr/>
          </p:nvGrpSpPr>
          <p:grpSpPr>
            <a:xfrm>
              <a:off x="685800" y="3146904"/>
              <a:ext cx="5760000" cy="3225487"/>
              <a:chOff x="685800" y="3146904"/>
              <a:chExt cx="5760000" cy="3225487"/>
            </a:xfrm>
          </p:grpSpPr>
          <p:sp>
            <p:nvSpPr>
              <p:cNvPr id="16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设备点检的基本方法包括目视检查、听诊检查、触摸检查等</a:t>
                </a:r>
                <a:endParaRPr kumimoji="1" lang="en-US" altLang="zh-CN" sz="1800" b="1">
                  <a:solidFill>
                    <a:schemeClr val="bg1"/>
                  </a:solidFill>
                  <a:latin typeface="+mj-ea"/>
                  <a:ea typeface="+mj-ea"/>
                </a:endParaRPr>
              </a:p>
            </p:txBody>
          </p:sp>
          <p:sp>
            <p:nvSpPr>
              <p:cNvPr id="16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目视检查：通过观察设备表面和运行状态，发现异常现象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听诊检查：通过听取设备运行声音，判断设备运行状况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触摸检查：通过触摸设备表面温度和振动，发现潜在问题</a:t>
                </a:r>
                <a:endParaRPr/>
              </a:p>
            </p:txBody>
          </p:sp>
        </p:grpSp>
        <p:grpSp>
          <p:nvGrpSpPr>
            <p:cNvPr id="169" name=""/>
            <p:cNvGrpSpPr/>
            <p:nvPr/>
          </p:nvGrpSpPr>
          <p:grpSpPr>
            <a:xfrm>
              <a:off x="6016236" y="3146904"/>
              <a:ext cx="5400000" cy="3225487"/>
              <a:chOff x="6016236" y="3146904"/>
              <a:chExt cx="5400000" cy="3225487"/>
            </a:xfrm>
          </p:grpSpPr>
          <p:sp>
            <p:nvSpPr>
              <p:cNvPr id="17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设备点检的基本技术包括振动检测、温度检测、油液分析等</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振动检测：通过测量设备振动参数，判断设备运行状况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温度检测：通过测量设备运行温度，发现设备过热或过冷现象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油液分析：通过分析设备润滑油液，判断设备磨损程度和运行状况</a:t>
                </a:r>
                <a:endParaRPr/>
              </a:p>
            </p:txBody>
          </p:sp>
        </p:grpSp>
      </p:grpSp>
      <p:sp>
        <p:nvSpPr>
          <p:cNvPr id="17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设备点检的基本方法与技术</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grpSp>
        <p:nvGrpSpPr>
          <p:cNvPr id="17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5" name=""/>
            <p:cNvGrpSpPr/>
            <p:nvPr/>
          </p:nvGrpSpPr>
          <p:grpSpPr>
            <a:xfrm>
              <a:off x="685800" y="3146904"/>
              <a:ext cx="5760000" cy="3225487"/>
              <a:chOff x="685800" y="3146904"/>
              <a:chExt cx="5760000" cy="3225487"/>
            </a:xfrm>
          </p:grpSpPr>
          <p:sp>
            <p:nvSpPr>
              <p:cNvPr id="17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精密点检的基本方法包括无损检测、在线监测、定期性能检测等</a:t>
                </a:r>
                <a:endParaRPr kumimoji="1" lang="en-US" altLang="zh-CN" sz="1800" b="1">
                  <a:solidFill>
                    <a:schemeClr val="bg1"/>
                  </a:solidFill>
                  <a:latin typeface="+mj-ea"/>
                  <a:ea typeface="+mj-ea"/>
                </a:endParaRPr>
              </a:p>
            </p:txBody>
          </p:sp>
          <p:sp>
            <p:nvSpPr>
              <p:cNvPr id="17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无损检测：通过非破坏性方法检测设备内部结构和性能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在线监测：通过安装在设备上的传感器实时监测设备运行状态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定期性能检测：定期对设备进行全面的性能检测，评估设备状况</a:t>
                </a:r>
                <a:endParaRPr/>
              </a:p>
            </p:txBody>
          </p:sp>
        </p:grpSp>
        <p:grpSp>
          <p:nvGrpSpPr>
            <p:cNvPr id="178" name=""/>
            <p:cNvGrpSpPr/>
            <p:nvPr/>
          </p:nvGrpSpPr>
          <p:grpSpPr>
            <a:xfrm>
              <a:off x="6016236" y="3146904"/>
              <a:ext cx="5400000" cy="3225487"/>
              <a:chOff x="6016236" y="3146904"/>
              <a:chExt cx="5400000" cy="3225487"/>
            </a:xfrm>
          </p:grpSpPr>
          <p:sp>
            <p:nvSpPr>
              <p:cNvPr id="17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精密点检的基本技术包括光谱分析、超声波检测、红外热成像等</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光谱分析：通过分析设备部件光谱特征，判断材料性能和磨损程度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超声波检测：通过超声波探头检测设备内部缺陷和损伤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红外热成像：通过红外热成像技术检测设备表面温度分布，发现过热或过冷区域</a:t>
                </a:r>
                <a:endParaRPr/>
              </a:p>
            </p:txBody>
          </p:sp>
        </p:grpSp>
      </p:grpSp>
      <p:sp>
        <p:nvSpPr>
          <p:cNvPr id="18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精密点检的基本方法与技术</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grpSp>
        <p:nvGrpSpPr>
          <p:cNvPr id="183"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84" name=""/>
            <p:cNvGrpSpPr/>
            <p:nvPr/>
          </p:nvGrpSpPr>
          <p:grpSpPr>
            <a:xfrm>
              <a:off x="996217" y="2144759"/>
              <a:ext cx="2880000" cy="4458640"/>
              <a:chOff x="996217" y="2144759"/>
              <a:chExt cx="2880000" cy="4458640"/>
            </a:xfrm>
          </p:grpSpPr>
          <p:sp>
            <p:nvSpPr>
              <p:cNvPr id="185"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根据设备类型、重要性和运行条件，选择合适的点检方法和技术</a:t>
                </a:r>
                <a:endParaRPr kumimoji="1" lang="en-US" altLang="zh-CN" sz="2200" b="1">
                  <a:solidFill>
                    <a:schemeClr val="bg1"/>
                  </a:solidFill>
                  <a:latin typeface="+mj-ea"/>
                  <a:ea typeface="+mj-ea"/>
                </a:endParaRPr>
              </a:p>
            </p:txBody>
          </p:sp>
          <p:sp>
            <p:nvSpPr>
              <p:cNvPr id="186"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对于重要设备和高精度设备，采用精密点检方法和技术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对于一般设备和低精度设备，采用设备点检方法和技术</a:t>
                </a:r>
                <a:endParaRPr/>
              </a:p>
            </p:txBody>
          </p:sp>
          <p:sp>
            <p:nvSpPr>
              <p:cNvPr id="187"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88" name=""/>
            <p:cNvGrpSpPr/>
            <p:nvPr/>
          </p:nvGrpSpPr>
          <p:grpSpPr>
            <a:xfrm>
              <a:off x="4656000" y="2144759"/>
              <a:ext cx="2880000" cy="4458640"/>
              <a:chOff x="4656000" y="2144759"/>
              <a:chExt cx="2880000" cy="4458640"/>
            </a:xfrm>
          </p:grpSpPr>
          <p:sp>
            <p:nvSpPr>
              <p:cNvPr id="189"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结合生产实际，制定合理的设备点检计划和周期</a:t>
                </a:r>
                <a:endParaRPr kumimoji="1" lang="en-US" altLang="zh-CN" sz="2200" b="1">
                  <a:solidFill>
                    <a:schemeClr val="bg1"/>
                  </a:solidFill>
                  <a:latin typeface="+mj-ea"/>
                  <a:ea typeface="+mj-ea"/>
                </a:endParaRPr>
              </a:p>
            </p:txBody>
          </p:sp>
          <p:sp>
            <p:nvSpPr>
              <p:cNvPr id="190"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确保设备点检与生产计划相适应，避免影响生产进度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合理分配设备点检资源，提高点检效率</a:t>
                </a:r>
                <a:endParaRPr/>
              </a:p>
            </p:txBody>
          </p:sp>
          <p:sp>
            <p:nvSpPr>
              <p:cNvPr id="191"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92" name=""/>
            <p:cNvGrpSpPr/>
            <p:nvPr/>
          </p:nvGrpSpPr>
          <p:grpSpPr>
            <a:xfrm>
              <a:off x="8315783" y="2144759"/>
              <a:ext cx="2880000" cy="4458640"/>
              <a:chOff x="8315783" y="2144759"/>
              <a:chExt cx="2880000" cy="4458640"/>
            </a:xfrm>
          </p:grpSpPr>
          <p:sp>
            <p:nvSpPr>
              <p:cNvPr id="193"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加强设备点检数据的分析和处理，为设备维修提供科学依据</a:t>
                </a:r>
                <a:endParaRPr kumimoji="1" lang="en-US" altLang="zh-CN" sz="2200" b="1">
                  <a:solidFill>
                    <a:schemeClr val="bg1"/>
                  </a:solidFill>
                  <a:latin typeface="+mj-ea"/>
                  <a:ea typeface="+mj-ea"/>
                </a:endParaRPr>
              </a:p>
            </p:txBody>
          </p:sp>
          <p:sp>
            <p:nvSpPr>
              <p:cNvPr id="194"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对设备点检数据进行统计分析，发现设备故障规律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结合设备运行历史，制定个性化的设备维修计划</a:t>
                </a:r>
                <a:endParaRPr/>
              </a:p>
            </p:txBody>
          </p:sp>
          <p:sp>
            <p:nvSpPr>
              <p:cNvPr id="195"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96"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设备点检与精密点检技术的选择与应用</a:t>
            </a:r>
            <a:endParaRPr lang="en-US" sz="36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西安热工研究院有限公司设备点检与精密点检的实践案例</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设备点检与精密点检在锅炉系统的应用案例</a:t>
            </a:r>
            <a:endParaRPr lang="en-US" sz="3600" b="1">
              <a:latin typeface="微软雅黑"/>
              <a:ea typeface="微软雅黑"/>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2" name=""/>
            <p:cNvGrpSpPr/>
            <p:nvPr/>
          </p:nvGrpSpPr>
          <p:grpSpPr>
            <a:xfrm>
              <a:off x="2826110" y="2144759"/>
              <a:ext cx="2880000" cy="4397325"/>
              <a:chOff x="2826109" y="2144759"/>
              <a:chExt cx="2880000" cy="4397325"/>
            </a:xfrm>
          </p:grpSpPr>
          <p:sp>
            <p:nvSpPr>
              <p:cNvPr id="13"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锅炉系统是工业生产中的重要设备，通过设备点检与精密点检保障其正常运行</a:t>
                </a:r>
                <a:endParaRPr kumimoji="1" lang="en-US" altLang="zh-CN" sz="22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定期对锅炉进行全面检查，发现并解决潜在问题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对锅炉关键部位进行精密检测，评估设备性能和可靠性</a:t>
                </a:r>
                <a:endParaRPr/>
              </a:p>
            </p:txBody>
          </p:sp>
          <p:sp>
            <p:nvSpPr>
              <p:cNvPr id="15"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6" name=""/>
            <p:cNvGrpSpPr/>
            <p:nvPr/>
          </p:nvGrpSpPr>
          <p:grpSpPr>
            <a:xfrm>
              <a:off x="6485892" y="2144759"/>
              <a:ext cx="2880000" cy="4397325"/>
              <a:chOff x="6485892" y="2144759"/>
              <a:chExt cx="2880000" cy="4397325"/>
            </a:xfrm>
          </p:grpSpPr>
          <p:sp>
            <p:nvSpPr>
              <p:cNvPr id="17"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西安热工研究院有限公司在锅炉系统设备点检与精密点检方面取得了显著成果</a:t>
                </a:r>
                <a:endParaRPr kumimoji="1" lang="en-US" altLang="zh-CN" sz="2200" b="1">
                  <a:solidFill>
                    <a:schemeClr val="bg1"/>
                  </a:solidFill>
                  <a:latin typeface="+mj-ea"/>
                  <a:ea typeface="+mj-ea"/>
                </a:endParaRPr>
              </a:p>
            </p:txBody>
          </p:sp>
          <p:sp>
            <p:nvSpPr>
              <p:cNvPr id="18"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成功发现并处理了锅炉管道泄漏、汽包水位异常等问题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提高了锅炉运行效率，降低了故障率和维修成本</a:t>
                </a:r>
                <a:endParaRPr/>
              </a:p>
            </p:txBody>
          </p:sp>
          <p:sp>
            <p:nvSpPr>
              <p:cNvPr id="19"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https://d.book118.com/546134053003010054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西安热工研究院有限公司设备点检与精密点检培训教材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2024-09-20T22:59:36.700</cp:lastPrinted>
  <dcterms:created xsi:type="dcterms:W3CDTF">2024-09-20T14:59:36Z</dcterms:created>
  <dcterms:modified xsi:type="dcterms:W3CDTF">2024-09-20T14:59:38Z</dcterms:modified>
</cp:coreProperties>
</file>