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D359A-D734-4083-9235-6048F9B1B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7C186-A9C8-404E-A542-7864F1AC3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E3AE2-A969-43FB-9745-72209F6F1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E835B-8196-478D-87B9-D49FE69D8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F48DF6-8D11-4E8A-984D-75B0E1B39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ED9D71-050A-4141-B051-351511E49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1A38E9-C370-4471-96B3-E92269640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8DD9E-7304-4A35-9EA9-0B7B5D6E7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85A52-0087-4CA8-AC6F-727AD70FA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7CAC2-C8A8-4DC8-A972-D0230E14F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51F2E-F9E9-4100-9159-ED92EA325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40122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心理健康孤独的小兔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孤独感的定义与影响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心理健康与孤独感的关系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应对孤独感的策略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637" b="263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孤独的小兔是一个寓言故事，讲述了一只小兔子因为孤独而寻找朋友的故事。这个故事通过小兔子的经历，传达了关于友谊、关爱和心理健康的重要信息。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这个故事的主题关注的是心理健康，特别是孤独感和社交焦虑。它通过小兔子的视角，让读者更好地理解这些心理状态，并探讨如何克服这些问题。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通过这个故事，我们希望帮助读者更好地理解心理健康的重要性，特别是对于儿童和青少年。这个阶段是人格形成和社交技能发展的关键时期，因此关注他们的心理健康对于未来的成长和发展至关重要。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通过寓言的形式，我们可以更轻松地传达心理健康的信息，使读者更容易接受和理解。这个故事旨在激发人们对心理健康的关注，并鼓励更多的人参与到维护和促进心理健康的行动中来。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875" r="27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孤独感的定义与影响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23" r="313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98" r="312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孤独感的定义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孤独感不同于孤单，它是一种主观的心理状态，可能出现在任何个体中，无论其社交状况如何。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孤独感是一种负面的情绪体验，通常表现为个体感到与周围的人或社会隔离、疏远，缺乏情感支持和归属感。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长期或严重的孤独感可能导致抑郁、焦虑等心理健康问题。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458" r="2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孤独感与心血管疾病、高血压等身体健康问题有关联。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孤独感可能导致社交障碍，影响个体的人际关系和社会适应能力。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孤独感的影响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如缺乏亲密关系、社交圈子小或社交技巧不足等。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750" b="1275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如失业、搬家、离婚等。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生活中的重大变化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如内向、敏感、自卑等。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个人性格特质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孤独感的成因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心理健康与孤独感的关系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心理健康是指个体内部心理过程和外部行为的一种相对稳定、协调的状态，能够适应环境变化和应对生活压力。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心理健康不仅包括个体心理的平衡和满足，也涉及到社会适应、自我实现和创造力等多个方面。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https://d.book118.com/546140122002010100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2024-09-23T18:14:37.540</cp:lastPrinted>
  <dcterms:created xsi:type="dcterms:W3CDTF">2024-09-23T10:14:37Z</dcterms:created>
  <dcterms:modified xsi:type="dcterms:W3CDTF">2024-09-23T10:14:39Z</dcterms:modified>
</cp:coreProperties>
</file>