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BFF73-9CB4-4C79-9A10-E5CC5FF83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BB651-6864-4218-B165-7D2CADFD0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FA6EC-50AF-4DF4-B735-4BAE1EE27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33F51-D241-4E9E-AE52-142D7F42B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6608EA-2066-4C4B-A512-16CF3F7B9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571363-9C8A-41E8-A976-7B825D734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1D7245-6837-4AB4-BAF7-5B1B2F368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F256B-4A2B-47F8-984E-2C9D2DF08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C406C-2C6D-40D8-8067-C17630D85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403F0-8031-4D7A-A752-F3EFB1D84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ADDE2-03D7-4583-AE31-EC2F49410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4104315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问题的基本理论\n## 1.社会问题的定义与分类\n### 1.1社会问题的定义及其重要性\n### 1.2社会问题的不同类型\n### 1.3社会问题的成因及其影响\n## 2.社会问题的理论视角\n### 2.1功能主义理论及其批判\n### 2.2冲突理论及其批判\n### 2.3符号互动主义理论及其批判\n## 3.社会问题的研究方法\n### 3.1定量研究方法及其优缺点\n### 3.2定性研究方法及其优缺点\n### 3.3混合研究方法及其优缺点\n## 4.社会问题的解决方案与策略\n### 4.1社会问题的预防策略\n### 4.2社会问题的治疗策略\n### 4.3社会问题的康复策略\n## 5.社会问题的案例分析\n### 5.1贫困问题的案例分析\n### 5.2犯罪问题的案例分析\n### 5.3教育问题的案例分析\n## 6.社会问题的未来发展趋势\n### 6.1全球化对社会问题的影响\n### 6.2科技进步对社会问题的影响\n### 6.3社会发展对社会问题的影响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社会问题的基本理论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社会问题的定义与分类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社会问题是指影响社会成员和社会系统正常运行的问题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社会成员：包括个体、群体和社会组织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社会系统：包括政治、经济、文化、教育等各个领域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社会问题的重要性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影响社会成员的生活质量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影响社会系统的正常运行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影响社会的发展和稳定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社会问题的定义及其重要性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贫困问题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收入不足：无法满足基本生活需要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缺乏教育资源：无法接受良好教育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缺乏医疗保障：无法获得基本医疗服务</a:t>
                </a:r>
                <a:endParaRPr/>
              </a:p>
            </p:txBody>
          </p:sp>
          <p:sp>
            <p:nvSpPr>
              <p:cNvPr id="25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刑事犯罪：如盗窃、抢劫、强奸等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违法行为：如吸毒、贩毒、赌博等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社会犯罪：如腐败、欺诈、垄断等</a:t>
                </a:r>
                <a:endParaRPr/>
              </a:p>
            </p:txBody>
          </p:sp>
          <p:sp>
            <p:nvSpPr>
              <p:cNvPr id="26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教育资源分配不均：导致部分地区和学校教育资源匮乏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教育质量下降：如教师素质、教学设施等方面的问题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教育不公：如招生歧视、择校现象等</a:t>
                </a:r>
                <a:endParaRPr/>
              </a:p>
            </p:txBody>
          </p:sp>
          <p:sp>
            <p:nvSpPr>
              <p:cNvPr id="26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社会问题的不同类型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社会问题的成因及其影响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社会问题的成因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社会结构因素：如社会制度、经济结构等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社会文化因素：如传统观念、价值观念等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社会心理因素：如心理失衡、心理压力等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社会问题的影响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对个人的影响：如心理健康、生活质量等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对社会的影响：如社会秩序、社会稳定等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对国家的影响：如国家形象、国际地位等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社会问题的理论视角</a:t>
            </a:r>
            <a:endParaRPr/>
          </a:p>
        </p:txBody>
      </p:sp>
      <p:sp>
        <p:nvSpPr>
          <p:cNvPr id="28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8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功能主义理论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社会是一个相互依赖的整体，各个部分都有其功能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社会问题的产生是由于社会系统功能失调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解决社会问题的方法是调整社会制度，实现社会系统的平衡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对功能主义理论的批判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忽视社会不平等和权力关系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忽视个人和社会的互动过程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功能主义理论及其批判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冲突理论及其批判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冲突理论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社会是一个充满冲突和矛盾的整体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社会问题的产生是由于社会资源的分配不均和权力不公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解决社会问题的方法是改变社会制度，实现社会公平和正义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对冲突理论批判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忽视社会合作和和谐方面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过于强调社会结构和制度因素，忽视个人因素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符号互动主义理论</a:t>
                </a:r>
                <a:endParaRPr/>
              </a:p>
            </p:txBody>
          </p:sp>
          <p:sp>
            <p:nvSpPr>
              <p:cNvPr id="3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社会是一个由个体组成的，通过符号交往互动的社会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社会问题的产生是由于个体和社会之间的符号交往出现问题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解决社会问题的方法是改善个体和社会的符号交往，实现社会共识</a:t>
                </a:r>
                <a:endParaRPr/>
              </a:p>
            </p:txBody>
          </p:sp>
          <p:sp>
            <p:nvSpPr>
              <p:cNvPr id="3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对符号互动主义理论的批判</a:t>
                </a:r>
                <a:endParaRPr/>
              </a:p>
            </p:txBody>
          </p:sp>
          <p:sp>
            <p:nvSpPr>
              <p:cNvPr id="3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忽视社会结构和制度因素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过于强调个体因素，忽视社会因素</a:t>
                </a:r>
                <a:endParaRPr/>
              </a:p>
            </p:txBody>
          </p:sp>
          <p:sp>
            <p:nvSpPr>
              <p:cNvPr id="3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符号互动主义理论及其批判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社会问题的研究方法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定量研究方法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通过数字、统计和分析来研究社会问题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如问卷调查、统计分析等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定量研究方法的优点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结果具有普遍性和可重复性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可以进行量化分析，揭示社会问题的规律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定量研究方法的缺点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忽视个体的差异和主观感受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忽视社会背景和环境影响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定量研究方法及其优缺点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定性研究方法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通过观察、访谈和描述来研究社会问题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如参与观察、深度访谈等</a:t>
                </a:r>
                <a:endParaRPr/>
              </a:p>
            </p:txBody>
          </p:sp>
          <p:sp>
            <p:nvSpPr>
              <p:cNvPr id="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定性研究方法的优点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能够深入了解个体和社会的主观感受和体验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能够揭示社会问题的复杂性和多样性</a:t>
                </a:r>
                <a:endParaRPr/>
              </a:p>
            </p:txBody>
          </p:sp>
          <p:sp>
            <p:nvSpPr>
              <p:cNvPr id="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定性研究方法的缺点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结果难以量化和普遍化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研究过程受研究者主观因素影响较大</a:t>
                </a:r>
                <a:endParaRPr/>
              </a:p>
            </p:txBody>
          </p:sp>
          <p:sp>
            <p:nvSpPr>
              <p:cNvPr id="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定性研究方法及其优缺点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混合研究方法</a:t>
                </a:r>
                <a:endParaRPr/>
              </a:p>
            </p:txBody>
          </p:sp>
          <p:sp>
            <p:nvSpPr>
              <p:cNvPr id="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结合定量和定性研究方法来研究社会问题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如问卷调查和深度访谈相结合</a:t>
                </a:r>
                <a:endParaRPr/>
              </a:p>
            </p:txBody>
          </p:sp>
        </p:grpSp>
        <p:grpSp>
          <p:nvGrpSpPr>
            <p:cNvPr id="4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5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混合研究方法的优点</a:t>
                </a:r>
                <a:endParaRPr/>
              </a:p>
            </p:txBody>
          </p:sp>
          <p:sp>
            <p:nvSpPr>
              <p:cNvPr id="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能够充分利用两种研究方法的优势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能够揭示社会问题的多方面和深层次问题</a:t>
                </a:r>
                <a:endParaRPr/>
              </a:p>
            </p:txBody>
          </p:sp>
        </p:grpSp>
        <p:grpSp>
          <p:nvGrpSpPr>
            <p:cNvPr id="5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混合研究方法的缺点</a:t>
                </a:r>
                <a:endParaRPr/>
              </a:p>
            </p:txBody>
          </p:sp>
          <p:sp>
            <p:nvSpPr>
              <p:cNvPr id="5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研究过程较为复杂和耗时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对研究者的要求较高</a:t>
                </a:r>
                <a:endParaRPr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混合研究方法及其优缺点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https://d.book118.com/546141043154010053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社会问题的基本理论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2024-09-20T13:45:26.523</cp:lastPrinted>
  <dcterms:created xsi:type="dcterms:W3CDTF">2024-09-20T05:45:26Z</dcterms:created>
  <dcterms:modified xsi:type="dcterms:W3CDTF">2024-09-20T05:45:28Z</dcterms:modified>
</cp:coreProperties>
</file>