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C0B92-EB2F-4734-8AEF-7DAD19C75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17B47-F40F-4FA7-8E1C-A31CDFA6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FE3A4-AC60-4741-B430-D7F51E389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61D90-3263-4799-BCF6-69B66CCE6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A8847-A234-47D3-A030-7FFD3AFC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68201-21F6-4971-A3EC-53C501065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E5D9C-2334-4618-B9D2-2F79E72A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95AB1-F3E1-4097-9B48-FAC2253F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8799B-3E86-404B-B074-F619BA16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EDDE0-6421-417B-9D16-DD14B486E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44917-AC4D-42FE-B692-5A83B92D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4204102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护理计划的分类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护理计划的实施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护理计划的教学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护理计划是护理人员在评估病人健康状况后，根据病人的具体需求和目标，制定的一系列护理措施和行动计划。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护理计划的目标是确保病人得到全面、安全、有效的护理，促进病人的康复，提高病人的生活质量。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收集病人的基本信息、病史、症状、体征等，评估病人的健康状况和护理需求。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根据评估结果，制定具体的护理目标，包括改善症状、促进功能恢复、提高生活质量等。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根据护理目标，制定具体的护理措施，包括药物治疗、饮食指导、康复训练、心理支持等。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将护理措施细化为具体的行动计划，包括时间安排、责任人、执行方式等，确保计划的顺利实施。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护理计划的评价标准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护理计划是否能够有效地改善病人的症状、促进功能恢复和提高生活质量。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护理计划是否能够保证病人的安全，预防并发症和意外事件的发生。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护理计划是否全面考虑了病人的生理、心理和社会需求，提供了综合性的护理服务。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护理计划是否具有明确的行动计划，能够被护理人员有效地执行。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护理计划的分类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针对个人提供全面的护理服务，包括日常护理、康复护理、疾病护理等。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个人护理计划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团体护理计划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以家庭为单位，提供家庭成员的护理服务，包括老人、儿童、残疾人等。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针对团体提供护理服务，如企业员工、学校师生等。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按护理对象分类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主动为患者提供全面的护理服务，包括预防、治疗和康复等。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被动地接受患者的护理需求，提供相应的护理服务。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按护理方式分类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被动护理计划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主动护理计划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在医院为患者提供全面的护理服务，包括住院、手术、康复等。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在社区为居民提供日常护理服务，包括家庭访视、健康宣教等。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社区护理计划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在养老院为老年人提供全面的护理服务，包括生活照顾、医疗保健等。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养老院护理计划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按护理场所分类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护理计划的实施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https://d.book118.com/546142041023010055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2024-09-22T14:02:48.218</cp:lastPrinted>
  <dcterms:created xsi:type="dcterms:W3CDTF">2024-09-22T06:02:48Z</dcterms:created>
  <dcterms:modified xsi:type="dcterms:W3CDTF">2024-09-22T06:02:49Z</dcterms:modified>
</cp:coreProperties>
</file>