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99FF1-E6E3-40E5-A75C-2DC04B462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FB422-13AF-4F9D-A008-FC524116B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FFF19-C105-4F07-8B2C-8C1F5445F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140E3-0C67-40E0-80A2-ECFA87403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612A7F-897E-4A2D-9EA9-C7FC0AC0A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B5A04B-3FDF-4285-B186-7F581CEC3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9AB303-115D-462A-8CDF-67F2F585C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AE6AC-8B26-401E-A11F-2E0ED0616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69735-0544-430D-8AFC-22A794325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DD12D-C40C-4D1A-BC07-0C6314ED0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4B687-1EDB-4E4D-83ED-6F87C56E3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4205512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2023年口腔内科专业技术工作总结报告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2024-01-06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专业技术能力提升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患者服务与满意度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患者回访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定期回访患者，了解治疗效果和病情变化。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进行治疗操作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根据治疗方案，进行必要的治疗操作，如洁牙、根管治疗、牙周治疗等。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制定治疗方案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根据患者病情，制定个性化的治疗方案。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患者接诊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每日接待患者，进行初步诊断和治疗建议。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疾病诊断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通过检查和诊断，确定患者的口腔疾病类型和程度。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日常工作内容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成功治疗疑难杂症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开展新技术应用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团队协作能力增强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针对复杂口腔疾病患者，制定有效治疗方案，取得显著治疗效果。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在临床实践中引入新技术，提高治疗效率和患者满意度。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通过改进服务流程和提升治疗质量，患者满意度得到明显提高。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加强团队协作，提高整体医疗水平和服务质量。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部分患者对治疗产生恐惧和焦虑心理。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加强心理疏导，与患者建立信任关系，提高治疗依从性。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部分疑难杂症治疗效果不佳。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加强学术交流和培训，提高医疗技术水平，不断探索更有效的治疗方法。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医疗设备更新和维护不足。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定期对医疗设备进行检查和维护，及时更新设备，确保设备正常运行。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专业技术能力提升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深入学习口腔内科相关的解剖学、生理学、病理学等基础理论知识，为临床实践提供扎实的理论基础。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口腔内科基础理论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系统学习各类口腔疾病的诊断标准、治疗原则和最新诊疗指南，提高诊疗水平。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口腔疾病诊疗指南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掌握各类口腔药物的适应症、用法用量、不良反应及相互作用等方面的知识，确保用药安全有效。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口腔药物学知识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诊疗思维训练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通过案例分析、讨论等方式，培养科学的诊疗思维，提高对口腔疾病的诊断和鉴别诊断能力。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临床操作技能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通过模拟训练、观摩教学等方式，提高在口腔内科临床操作中的技能水平，包括牙体治疗、牙周治疗、口腔修复等方面的技能。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医疗设备操作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熟练掌握各类口腔医疗设备的使用和维护，包括牙科综合治疗台、牙科显微镜、激光治疗仪等。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技能培训与提升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参与的科研项目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口腔疾病流行病学研究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参与口腔疾病流行病学调查，了解各类口腔疾病的发病情况、分布特点及影响因素，为防治工作提供科学依据。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口腔疾病诊疗技术的研究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参与口腔疾病诊疗技术的研发和改进，如新型牙体充填材料、牙周组织再生技术等，提高口腔疾病的治疗效果。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口腔健康促进项目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参与口腔健康促进项目的实施，如学校口腔健康教育、社区口腔健康促进等，提高公众的口腔健康意识和行为。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患者服务与满意度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https://d.book118.com/546142055123010100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2024-09-24T14:29:00.639</cp:lastPrinted>
  <dcterms:created xsi:type="dcterms:W3CDTF">2024-09-24T06:29:00Z</dcterms:created>
  <dcterms:modified xsi:type="dcterms:W3CDTF">2024-09-24T06:29:02Z</dcterms:modified>
</cp:coreProperties>
</file>