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62ADC-BFA6-4856-8CC9-BCD972F8E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F3E8C-5D97-4424-89E6-CE4A9A468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09347-310B-4BCE-A92B-EC6C56AE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6E352-7BF9-49A7-A8D2-06968A69C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F4CB5-5FC6-42AB-B234-D0FA64C0D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09F19-5D9F-4C8A-840E-82FC7F1C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82733-F587-427F-86FD-59CCBEDB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7C0E2-6C15-420A-869A-BEF39118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42776-9E62-4EE8-98B8-3DA28749F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7A10A-A30A-4B9A-BE4A-B305BA338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4C5D8-862C-43B7-8C6C-234B49AF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94" r:id="rId2"/>
    <p:sldLayoutId id="2147485195" r:id="rId3"/>
    <p:sldLayoutId id="2147485196" r:id="rId4"/>
    <p:sldLayoutId id="2147485197" r:id="rId5"/>
    <p:sldLayoutId id="2147485198" r:id="rId6"/>
    <p:sldLayoutId id="2147485199" r:id="rId7"/>
    <p:sldLayoutId id="2147485200" r:id="rId8"/>
    <p:sldLayoutId id="2147485201" r:id="rId9"/>
    <p:sldLayoutId id="2147485202" r:id="rId10"/>
    <p:sldLayoutId id="214748520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5001002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9091"/>
          </a:bodyPr>
          <a:lstStyle/>
          <a:p>
            <a:r>
              <a:rPr lang="zh-CN" altLang="en-US"/>
              <a:t>危险化学品泄漏的处理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危险化学品泄漏的危害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危险化学品泄漏的处理方法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危险化学品泄漏的预防措施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危险化学品泄漏应急处理措施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危险化学品泄漏处理的相关法律法规与标准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危险化学品泄漏的危害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对人体健康的危害</a:t>
            </a:r>
            <a:endParaRPr lang="zh-CN" altLang="en-US"/>
          </a:p>
        </p:txBody>
      </p:sp>
      <p:sp>
        <p:nvSpPr>
          <p:cNvPr id="10489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慢性中毒：长期接触低浓度的化学品，可能导致头痛、恶心、呕吐等症状。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急性中毒：短时间内大量化学品泄漏，可能导致呼吸困难、窒息甚至死亡。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致癌性：某些化学品具有致癌性，长期接触可能增加患癌症的风险。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对生育和发育的影响：某些化学品可能对生殖系统产生影响，导致不孕不育、胎儿畸形等问题。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对环境的危害</a:t>
            </a:r>
            <a:endParaRPr lang="zh-CN" altLang="en-US"/>
          </a:p>
        </p:txBody>
      </p:sp>
      <p:sp>
        <p:nvSpPr>
          <p:cNvPr id="10489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空气污染：泄漏的化学品可能释放有毒气体，对周围空气造成污染。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水体污染：化学品泄漏可能对附近的水源造成严重污染，影响人类和生态系统的健康。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土壤污染：化学品泄漏可能对土壤造成污染，影响土壤生态平衡和农作物生长。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长期影响：长期积累的化学品可能对环境造成不可逆的损害，破坏生态平衡。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对财产的危害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泄漏事故可能导致生产中断，影响企业的正常运营，造成经济损失。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危险化学品泄漏会导致财产损失，如建筑物、设备和其他生产设施的损坏。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危险化学品泄漏可能对水源、土壤和空气造成污染，需要大量资金进行清理和修复。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泄漏事故可能导致人员伤亡和环境污染，需要支付高额的赔偿金和罚款。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9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危险化学品泄漏的处理方法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泄漏源控制</a:t>
            </a:r>
            <a:endParaRPr lang="zh-CN" altLang="en-US"/>
          </a:p>
        </p:txBody>
      </p:sp>
      <p:sp>
        <p:nvSpPr>
          <p:cNvPr id="10491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立即关闭泄漏源阀门，切断泄漏源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使用吸附材料、中和材料等对泄漏物进行吸附、中和，降低泄漏物的危害性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针对不同泄漏物采取不同的堵漏措施，如使用专用堵漏工具或封堵剂等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对泄漏物进行回收、处理，防止二次泄漏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泄漏物收集与处理</a:t>
            </a:r>
            <a:endParaRPr lang="zh-CN" altLang="en-US"/>
          </a:p>
        </p:txBody>
      </p:sp>
      <p:sp>
        <p:nvSpPr>
          <p:cNvPr id="104919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泄漏物收集：使用吸附材料、吸附剂或容器收集泄漏物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泄漏物处理：将收集的泄漏物进行安全处理，如焚烧、深埋等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泄漏物运输：将处理后的泄漏物安全运输至指定地点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泄漏物处置：根据泄漏物的性质和处置要求，采取适当的处置措施，如化学分解、中和等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泄漏现场的清理与恢复</a:t>
            </a:r>
            <a:endParaRPr lang="zh-CN" altLang="en-US"/>
          </a:p>
        </p:txBody>
      </p:sp>
      <p:sp>
        <p:nvSpPr>
          <p:cNvPr id="10492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通风：打开门窗，加强通风，降低有毒气体浓度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现场隔离：设置警戒线，禁止无关人员进入泄漏区域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疏散：迅速将泄漏区域内的人员疏散至安全区域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清理：使用适当的清洁剂和吸附材料清除泄漏物，避免二次污染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0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危险化学品泄漏的预防措施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建立健全安全管理制度</a:t>
            </a:r>
            <a:endParaRPr lang="zh-CN" altLang="en-US"/>
          </a:p>
        </p:txBody>
      </p:sp>
      <p:sp>
        <p:nvSpPr>
          <p:cNvPr id="104934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建立危险化学品档案，记录危险化学品的种类、数量、储存和使用情况等信息。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定期对危险化学品储存和使用场所进行安全检查，及时发现和消除安全隐患。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制定危险化学品管理制度和操作规程，确保员工了解并遵守相关规定。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定期进行安全培训和演练，提高员工的安全意识和应急处理能力。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https://d.book118.com/546150010021010041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危险化学品泄漏的处理</vt:lpstr>
      <vt:lpstr>目录</vt:lpstr>
      <vt:lpstr>添加章节标题</vt:lpstr>
      <vt:lpstr>危险化学品泄漏的危害</vt:lpstr>
      <vt:lpstr>对人体健康的危害</vt:lpstr>
      <vt:lpstr>对环境的危害</vt:lpstr>
      <vt:lpstr>对财产的危害</vt:lpstr>
      <vt:lpstr>危险化学品泄漏的处理方法</vt:lpstr>
      <vt:lpstr>泄漏源控制</vt:lpstr>
      <vt:lpstr>泄漏物收集与处理</vt:lpstr>
      <vt:lpstr>泄漏现场的清理与恢复</vt:lpstr>
      <vt:lpstr>危险化学品泄漏的预防措施</vt:lpstr>
      <vt:lpstr>建立健全安全管理制度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2024-09-07T20:14:23.031</cp:lastPrinted>
  <dcterms:created xsi:type="dcterms:W3CDTF">2024-09-07T12:14:23Z</dcterms:created>
  <dcterms:modified xsi:type="dcterms:W3CDTF">2024-09-07T12:14:25Z</dcterms:modified>
</cp:coreProperties>
</file>