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EF1DAA-D1AB-4613-BA79-24EDF6BF8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673500-15E3-45A1-8C8F-7D1159A0CB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3E25CF6-8C56-4879-96BB-60FF2DE917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0FF240-6C80-48A3-B7FF-7496D8F712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664062-BD1B-4C0E-BBFB-B69FB761C3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B40A6C-5A7B-4F34-B5BB-63C6C0F485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0946FA6-A404-4E6E-9889-D3BF057171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C79B9A-E412-45B8-BC0F-7D71F56F1F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AA4078-5E25-44A8-863D-759D7025FD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D5A21C-3351-4C36-A4CE-FBC20C8653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84D56E-784D-4632-A314-073FDDF7D3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4615001304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住宿业市场目的地营销与旅游合作</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住宿业市场目的地营销概述
 旅游合作在住宿业市场目的地营销中的作用
 住宿业市场目的地营销与旅游合作的关系
 住宿业市场目的地营销与旅游合作的模式
 住宿业市场目的地营销与旅游合作的策略
 住宿业市场目的地营销与旅游合作的案例分析
 住宿业市场目的地营销与旅游合作的难点与对策
 住宿业市场目的地营销与旅游合作的发展趋势</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住宿业市场目的地营销概述</a:t>
            </a:r>
          </a:p>
        </p:txBody>
      </p:sp>
      <p:sp>
        <p:nvSpPr>
          <p:cNvPr id="3" name="Subtitle 2"/>
          <p:cNvSpPr>
            <a:spLocks noGrp="1"/>
          </p:cNvSpPr>
          <p:nvPr>
            <p:ph type="subTitle" idx="1"/>
          </p:nvPr>
        </p:nvSpPr>
        <p:spPr/>
        <p:txBody>
          <a:bodyPr/>
          <a:lstStyle/>
          <a:p>
            <a:r>
              <a:t>住宿业市场目的地营销与旅游合作</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住宿业市场目的地营销概述</a:t>
            </a:r>
          </a:p>
        </p:txBody>
      </p:sp>
      <p:sp>
        <p:nvSpPr>
          <p:cNvPr id="3" name="Text Placeholder 2"/>
          <p:cNvSpPr>
            <a:spLocks noGrp="1"/>
          </p:cNvSpPr>
          <p:nvPr>
            <p:ph type="body" idx="1"/>
          </p:nvPr>
        </p:nvSpPr>
        <p:spPr/>
        <p:txBody>
          <a:bodyPr/>
          <a:lstStyle/>
          <a:p>
            <a:r>
              <a:t>目的地营销：</a:t>
            </a:r>
          </a:p>
        </p:txBody>
      </p:sp>
      <p:sp>
        <p:nvSpPr>
          <p:cNvPr id="4" name="Content Placeholder 3"/>
          <p:cNvSpPr>
            <a:spLocks noGrp="1"/>
          </p:cNvSpPr>
          <p:nvPr>
            <p:ph sz="half" idx="2"/>
          </p:nvPr>
        </p:nvSpPr>
        <p:spPr/>
        <p:txBody>
          <a:bodyPr/>
          <a:lstStyle/>
          <a:p>
            <a:r>
              <a:t>1. 目的地营销是指为促进特定地区或目的地的旅游业发展而开展的一系列营销活动，包括宣传、推广和销售。</a:t>
            </a:r>
          </a:p>
          <a:p>
            <a:r>
              <a:t>2. 目的地营销的组成要素包括资源、景点、基础设施、服务设施和市场。</a:t>
            </a:r>
          </a:p>
          <a:p>
            <a:r>
              <a:t>3. 目的地营销的目标是增强目标消费者的目的地认知度和偏好度，吸引他们前往目的地旅游或度假。</a:t>
            </a:r>
          </a:p>
        </p:txBody>
      </p:sp>
      <p:sp>
        <p:nvSpPr>
          <p:cNvPr id="5" name="Text Placeholder 4"/>
          <p:cNvSpPr>
            <a:spLocks noGrp="1"/>
          </p:cNvSpPr>
          <p:nvPr>
            <p:ph type="body" idx="3"/>
          </p:nvPr>
        </p:nvSpPr>
        <p:spPr/>
        <p:txBody>
          <a:bodyPr/>
          <a:lstStyle/>
          <a:p>
            <a:r>
              <a:t>市场分析：</a:t>
            </a:r>
          </a:p>
        </p:txBody>
      </p:sp>
      <p:sp>
        <p:nvSpPr>
          <p:cNvPr id="6" name="Content Placeholder 5"/>
          <p:cNvSpPr>
            <a:spLocks noGrp="1"/>
          </p:cNvSpPr>
          <p:nvPr>
            <p:ph sz="half" idx="4"/>
          </p:nvPr>
        </p:nvSpPr>
        <p:spPr/>
        <p:txBody>
          <a:bodyPr/>
          <a:lstStyle/>
          <a:p>
            <a:r>
              <a:t>1. 市场分析是目的地营销的基础，包括市场需求分析、市场竞争分析、市场潜力分析和目标市场分析。</a:t>
            </a:r>
          </a:p>
          <a:p>
            <a:r>
              <a:t>2. 市场需求分析主要调查分析消费者对目的地旅游或度假产品的需求情况和特征。</a:t>
            </a:r>
          </a:p>
          <a:p>
            <a:r>
              <a:t>3. 市场竞争分析主要分析竞争对手的情况，一般包括市场份额、营销策略、竞争优势和竞争劣势等。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住宿业市场目的地营销概述</a:t>
            </a:r>
          </a:p>
        </p:txBody>
      </p:sp>
      <p:sp>
        <p:nvSpPr>
          <p:cNvPr id="3" name="Text Placeholder 2"/>
          <p:cNvSpPr>
            <a:spLocks noGrp="1"/>
          </p:cNvSpPr>
          <p:nvPr>
            <p:ph type="body" idx="1"/>
          </p:nvPr>
        </p:nvSpPr>
        <p:spPr/>
        <p:txBody>
          <a:bodyPr/>
          <a:lstStyle/>
          <a:p>
            <a:r>
              <a:t>营销战略：</a:t>
            </a:r>
          </a:p>
        </p:txBody>
      </p:sp>
      <p:sp>
        <p:nvSpPr>
          <p:cNvPr id="4" name="Content Placeholder 3"/>
          <p:cNvSpPr>
            <a:spLocks noGrp="1"/>
          </p:cNvSpPr>
          <p:nvPr>
            <p:ph sz="half" idx="2"/>
          </p:nvPr>
        </p:nvSpPr>
        <p:spPr/>
        <p:txBody>
          <a:bodyPr/>
          <a:lstStyle/>
          <a:p>
            <a:r>
              <a:t>1. 营销战略是目的地营销的顶层设计，包括市场定位、目标市场、营销组合策略和营销预算。</a:t>
            </a:r>
          </a:p>
          <a:p>
            <a:r>
              <a:t>2. 市场定位是指确定目的地在消费者心目中的形象，建立目的地的差异化优势和竞争优势。</a:t>
            </a:r>
          </a:p>
          <a:p>
            <a:r>
              <a:t>3. 目标市场是指目的地营销活动所针对的特定消费者群体，通常根据人口统计、心理和行为特征来细分。</a:t>
            </a:r>
          </a:p>
        </p:txBody>
      </p:sp>
      <p:sp>
        <p:nvSpPr>
          <p:cNvPr id="5" name="Text Placeholder 4"/>
          <p:cNvSpPr>
            <a:spLocks noGrp="1"/>
          </p:cNvSpPr>
          <p:nvPr>
            <p:ph type="body" idx="3"/>
          </p:nvPr>
        </p:nvSpPr>
        <p:spPr/>
        <p:txBody>
          <a:bodyPr/>
          <a:lstStyle/>
          <a:p>
            <a:r>
              <a:t>营销组合：</a:t>
            </a:r>
          </a:p>
        </p:txBody>
      </p:sp>
      <p:sp>
        <p:nvSpPr>
          <p:cNvPr id="6" name="Content Placeholder 5"/>
          <p:cNvSpPr>
            <a:spLocks noGrp="1"/>
          </p:cNvSpPr>
          <p:nvPr>
            <p:ph sz="half" idx="4"/>
          </p:nvPr>
        </p:nvSpPr>
        <p:spPr/>
        <p:txBody>
          <a:bodyPr/>
          <a:lstStyle/>
          <a:p>
            <a:r>
              <a:t>1. 营销组合是目的地营销的具体实施策略，包括产品、价格、渠道和促销四个基本要素。</a:t>
            </a:r>
          </a:p>
          <a:p>
            <a:r>
              <a:t>2. 产品策略包括产品设计、产品定价、产品包装和产品服务等。</a:t>
            </a:r>
          </a:p>
          <a:p>
            <a:r>
              <a:t>3. 价格策略包括定价目标、定价策略和价格调整等。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住宿业市场目的地营销概述</a:t>
            </a:r>
          </a:p>
        </p:txBody>
      </p:sp>
      <p:sp>
        <p:nvSpPr>
          <p:cNvPr id="3" name="Text Placeholder 2"/>
          <p:cNvSpPr>
            <a:spLocks noGrp="1"/>
          </p:cNvSpPr>
          <p:nvPr>
            <p:ph type="body" idx="1"/>
          </p:nvPr>
        </p:nvSpPr>
        <p:spPr/>
        <p:txBody>
          <a:bodyPr/>
          <a:lstStyle/>
          <a:p>
            <a:r>
              <a:t>促销策略：</a:t>
            </a:r>
          </a:p>
        </p:txBody>
      </p:sp>
      <p:sp>
        <p:nvSpPr>
          <p:cNvPr id="4" name="Content Placeholder 3"/>
          <p:cNvSpPr>
            <a:spLocks noGrp="1"/>
          </p:cNvSpPr>
          <p:nvPr>
            <p:ph sz="half" idx="2"/>
          </p:nvPr>
        </p:nvSpPr>
        <p:spPr/>
        <p:txBody>
          <a:bodyPr/>
          <a:lstStyle/>
          <a:p>
            <a:r>
              <a:t>1. 促销策略包括广告、公关、销售促进和直销四个基本要素。</a:t>
            </a:r>
          </a:p>
          <a:p>
            <a:r>
              <a:t>2. 广告是指通过媒体渠道向目标消费者传达信息，一般包括电视广告、报纸广告、杂志广告和网络广告等。</a:t>
            </a:r>
          </a:p>
          <a:p>
            <a:r>
              <a:t>3. 公关是指通过与媒体、政府、社区和公众建立良好的关系，来提高目的地知名度和美誉度。</a:t>
            </a:r>
          </a:p>
        </p:txBody>
      </p:sp>
      <p:sp>
        <p:nvSpPr>
          <p:cNvPr id="5" name="Text Placeholder 4"/>
          <p:cNvSpPr>
            <a:spLocks noGrp="1"/>
          </p:cNvSpPr>
          <p:nvPr>
            <p:ph type="body" idx="3"/>
          </p:nvPr>
        </p:nvSpPr>
        <p:spPr/>
        <p:txBody>
          <a:bodyPr/>
          <a:lstStyle/>
          <a:p>
            <a:r>
              <a:t>营销效果评估：</a:t>
            </a:r>
          </a:p>
        </p:txBody>
      </p:sp>
      <p:sp>
        <p:nvSpPr>
          <p:cNvPr id="6" name="Content Placeholder 5"/>
          <p:cNvSpPr>
            <a:spLocks noGrp="1"/>
          </p:cNvSpPr>
          <p:nvPr>
            <p:ph sz="half" idx="4"/>
          </p:nvPr>
        </p:nvSpPr>
        <p:spPr/>
        <p:txBody>
          <a:bodyPr/>
          <a:lstStyle/>
          <a:p>
            <a:r>
              <a:t>1. 营销效果评估是目的地营销的最后一步，包括评估营销活动的有效性、效率和影响力。</a:t>
            </a:r>
          </a:p>
          <a:p>
            <a:r>
              <a:t>2. 评估营销活动有效性的指标包括品牌认知度、品牌偏好度、购买意愿和实际销量等。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旅游合作在住宿业市场目的地营销中的作用</a:t>
            </a:r>
          </a:p>
        </p:txBody>
      </p:sp>
      <p:sp>
        <p:nvSpPr>
          <p:cNvPr id="3" name="Subtitle 2"/>
          <p:cNvSpPr>
            <a:spLocks noGrp="1"/>
          </p:cNvSpPr>
          <p:nvPr>
            <p:ph type="subTitle" idx="1"/>
          </p:nvPr>
        </p:nvSpPr>
        <p:spPr/>
        <p:txBody>
          <a:bodyPr/>
          <a:lstStyle/>
          <a:p>
            <a:r>
              <a:t>住宿业市场目的地营销与旅游合作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旅游合作在住宿业市场目的地营销中的作用</a:t>
            </a:r>
          </a:p>
        </p:txBody>
      </p:sp>
      <p:sp>
        <p:nvSpPr>
          <p:cNvPr id="3" name="Text Placeholder 2"/>
          <p:cNvSpPr>
            <a:spLocks noGrp="1"/>
          </p:cNvSpPr>
          <p:nvPr>
            <p:ph type="body" idx="1"/>
          </p:nvPr>
        </p:nvSpPr>
        <p:spPr/>
        <p:txBody>
          <a:bodyPr/>
          <a:lstStyle/>
          <a:p>
            <a:r>
              <a:t>旅游合作在住宿业市场目的地营销中的组织作用</a:t>
            </a:r>
          </a:p>
        </p:txBody>
      </p:sp>
      <p:sp>
        <p:nvSpPr>
          <p:cNvPr id="4" name="Content Placeholder 3"/>
          <p:cNvSpPr>
            <a:spLocks noGrp="1"/>
          </p:cNvSpPr>
          <p:nvPr>
            <p:ph sz="half" idx="2"/>
          </p:nvPr>
        </p:nvSpPr>
        <p:spPr/>
        <p:txBody>
          <a:bodyPr/>
          <a:lstStyle/>
          <a:p>
            <a:r>
              <a:t>1. 旅游合作能够整合住宿业、旅游业和其他相关行业资源，形成统一的营销力量，提高营销效率。</a:t>
            </a:r>
          </a:p>
          <a:p>
            <a:r>
              <a:t>2. 旅游合作能够促进住宿业与旅游业之间的信息共享，帮助住宿业更好地了解旅游者的需求，从而更有针对性地提供服务。</a:t>
            </a:r>
          </a:p>
          <a:p>
            <a:r>
              <a:t>3. 旅游合作能够帮助住宿业开拓新的客源市场，提高市场占有率。</a:t>
            </a:r>
          </a:p>
        </p:txBody>
      </p:sp>
      <p:sp>
        <p:nvSpPr>
          <p:cNvPr id="5" name="Text Placeholder 4"/>
          <p:cNvSpPr>
            <a:spLocks noGrp="1"/>
          </p:cNvSpPr>
          <p:nvPr>
            <p:ph type="body" idx="3"/>
          </p:nvPr>
        </p:nvSpPr>
        <p:spPr/>
        <p:txBody>
          <a:bodyPr/>
          <a:lstStyle/>
          <a:p>
            <a:r>
              <a:t>旅游合作在住宿业市场目的地营销中的协调作用</a:t>
            </a:r>
          </a:p>
        </p:txBody>
      </p:sp>
      <p:sp>
        <p:nvSpPr>
          <p:cNvPr id="6" name="Content Placeholder 5"/>
          <p:cNvSpPr>
            <a:spLocks noGrp="1"/>
          </p:cNvSpPr>
          <p:nvPr>
            <p:ph sz="half" idx="4"/>
          </p:nvPr>
        </p:nvSpPr>
        <p:spPr/>
        <p:txBody>
          <a:bodyPr/>
          <a:lstStyle/>
          <a:p>
            <a:r>
              <a:t>1. 旅游合作能够协调住宿业内部各部门之间的关系，避免相互扯皮，提高工作效率。</a:t>
            </a:r>
          </a:p>
          <a:p>
            <a:r>
              <a:t>2. 旅游合作能够协调住宿业与旅游业之间的关系，避免恶性竞争，共同维护市场的秩序。</a:t>
            </a:r>
          </a:p>
          <a:p>
            <a:r>
              <a:t>3. 旅游合作能够协调住宿业与政府部门之间的关系，帮助住宿业解决遇到的困难和问题。</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旅游合作在住宿业市场目的地营销中的作用</a:t>
            </a:r>
          </a:p>
        </p:txBody>
      </p:sp>
      <p:sp>
        <p:nvSpPr>
          <p:cNvPr id="3" name="Text Placeholder 2"/>
          <p:cNvSpPr>
            <a:spLocks noGrp="1"/>
          </p:cNvSpPr>
          <p:nvPr>
            <p:ph type="body" idx="1"/>
          </p:nvPr>
        </p:nvSpPr>
        <p:spPr/>
        <p:txBody>
          <a:bodyPr/>
          <a:lstStyle/>
          <a:p>
            <a:r>
              <a:t>旅游合作在住宿业市场目的地营销中的监督作用</a:t>
            </a:r>
          </a:p>
        </p:txBody>
      </p:sp>
      <p:sp>
        <p:nvSpPr>
          <p:cNvPr id="4" name="Content Placeholder 3"/>
          <p:cNvSpPr>
            <a:spLocks noGrp="1"/>
          </p:cNvSpPr>
          <p:nvPr>
            <p:ph sz="half" idx="2"/>
          </p:nvPr>
        </p:nvSpPr>
        <p:spPr/>
        <p:txBody>
          <a:bodyPr/>
          <a:lstStyle/>
          <a:p>
            <a:r>
              <a:t>1. 旅游合作能够监督住宿业的经营活动，确保住宿业遵守相关法律法规，维护住宿业的声誉。</a:t>
            </a:r>
          </a:p>
          <a:p>
            <a:r>
              <a:t>2. 旅游合作能够监督旅游业的经营活动，确保旅游业遵守相关法律法规，维护旅游业的声誉。</a:t>
            </a:r>
          </a:p>
          <a:p>
            <a:r>
              <a:t>3. 旅游合作能够监督政府部门对住宿业和旅游业的管理工作，确保政府部门依法行政，维护住宿业和旅游业的合法权益。</a:t>
            </a:r>
          </a:p>
        </p:txBody>
      </p:sp>
      <p:sp>
        <p:nvSpPr>
          <p:cNvPr id="5" name="Text Placeholder 4"/>
          <p:cNvSpPr>
            <a:spLocks noGrp="1"/>
          </p:cNvSpPr>
          <p:nvPr>
            <p:ph type="body" idx="3"/>
          </p:nvPr>
        </p:nvSpPr>
        <p:spPr/>
        <p:txBody>
          <a:bodyPr/>
          <a:lstStyle/>
          <a:p>
            <a:r>
              <a:t>旅游合作在住宿业市场目的地营销中的信息共享作用</a:t>
            </a:r>
          </a:p>
        </p:txBody>
      </p:sp>
      <p:sp>
        <p:nvSpPr>
          <p:cNvPr id="6" name="Content Placeholder 5"/>
          <p:cNvSpPr>
            <a:spLocks noGrp="1"/>
          </p:cNvSpPr>
          <p:nvPr>
            <p:ph sz="half" idx="4"/>
          </p:nvPr>
        </p:nvSpPr>
        <p:spPr/>
        <p:txBody>
          <a:bodyPr/>
          <a:lstStyle/>
          <a:p>
            <a:r>
              <a:t>1. 旅游合作能够促进住宿业与旅游业之间的信息共享，帮助住宿业更好地了解旅游者的需求，从而更有针对性地提供服务。</a:t>
            </a:r>
          </a:p>
          <a:p>
            <a:r>
              <a:t>2. 旅游合作能够促进住宿业与旅游业之间的信息共享，帮助旅游业更好地了解住宿业的服务能力，从而更有针对性地组织旅游活动。</a:t>
            </a:r>
          </a:p>
          <a:p>
            <a:r>
              <a:t>3. 旅游合作能够促进住宿业与政府部门之间的信息共享，帮助政府部门更好地了解住宿业和旅游业的发展情况，从而更好地制定相关政策。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旅游合作在住宿业市场目的地营销中的作用</a:t>
            </a:r>
          </a:p>
        </p:txBody>
      </p:sp>
      <p:sp>
        <p:nvSpPr>
          <p:cNvPr id="3" name="Text Placeholder 2"/>
          <p:cNvSpPr>
            <a:spLocks noGrp="1"/>
          </p:cNvSpPr>
          <p:nvPr>
            <p:ph type="body" idx="1"/>
          </p:nvPr>
        </p:nvSpPr>
        <p:spPr/>
        <p:txBody>
          <a:bodyPr/>
          <a:lstStyle/>
          <a:p>
            <a:r>
              <a:t>旅游合作在住宿业市场目的地营销中的宣传推广作用</a:t>
            </a:r>
          </a:p>
        </p:txBody>
      </p:sp>
      <p:sp>
        <p:nvSpPr>
          <p:cNvPr id="4" name="Content Placeholder 3"/>
          <p:cNvSpPr>
            <a:spLocks noGrp="1"/>
          </p:cNvSpPr>
          <p:nvPr>
            <p:ph sz="half" idx="2"/>
          </p:nvPr>
        </p:nvSpPr>
        <p:spPr/>
        <p:txBody>
          <a:bodyPr/>
          <a:lstStyle/>
          <a:p>
            <a:r>
              <a:t>1. 旅游合作能够整合住宿业、旅游业和其他相关行业的力量，共同宣传推广旅游目的地，提高旅游目的地的知名度和美誉度。</a:t>
            </a:r>
          </a:p>
          <a:p>
            <a:r>
              <a:t>2. 旅游合作能够利用各方资源，加大宣传推广力度，覆盖更广泛的受众群体，提高宣传推广的效果。</a:t>
            </a:r>
          </a:p>
          <a:p>
            <a:r>
              <a:t>3. 旅游合作能够创新宣传推广方式，利用新媒体、网络营销等方式，吸引更多游客到旅游目的地旅游。</a:t>
            </a:r>
          </a:p>
        </p:txBody>
      </p:sp>
      <p:sp>
        <p:nvSpPr>
          <p:cNvPr id="5" name="Text Placeholder 4"/>
          <p:cNvSpPr>
            <a:spLocks noGrp="1"/>
          </p:cNvSpPr>
          <p:nvPr>
            <p:ph type="body" idx="3"/>
          </p:nvPr>
        </p:nvSpPr>
        <p:spPr/>
        <p:txBody>
          <a:bodyPr/>
          <a:lstStyle/>
          <a:p>
            <a:r>
              <a:t>旅游合作在住宿业市场目的地营销中的竞争作用</a:t>
            </a:r>
          </a:p>
        </p:txBody>
      </p:sp>
      <p:sp>
        <p:nvSpPr>
          <p:cNvPr id="6" name="Content Placeholder 5"/>
          <p:cNvSpPr>
            <a:spLocks noGrp="1"/>
          </p:cNvSpPr>
          <p:nvPr>
            <p:ph sz="half" idx="4"/>
          </p:nvPr>
        </p:nvSpPr>
        <p:spPr/>
        <p:txBody>
          <a:bodyPr/>
          <a:lstStyle/>
          <a:p>
            <a:r>
              <a:t>1. 旅游合作能够促进住宿业与旅游业之间的良性竞争，提高住宿业和旅游业的服务质量和水平。</a:t>
            </a:r>
          </a:p>
          <a:p>
            <a:r>
              <a:t>2. 旅游合作能够避免住宿业和旅游业之间的恶性竞争，维护市场的秩序。</a:t>
            </a:r>
          </a:p>
          <a:p>
            <a:r>
              <a:t>3. 旅游合作能够促进住宿业和旅游业的创新发展，推动住宿业和旅游业的转型升级。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住宿业市场目的地营销与旅游合作的关系</a:t>
            </a:r>
          </a:p>
        </p:txBody>
      </p:sp>
      <p:sp>
        <p:nvSpPr>
          <p:cNvPr id="3" name="Subtitle 2"/>
          <p:cNvSpPr>
            <a:spLocks noGrp="1"/>
          </p:cNvSpPr>
          <p:nvPr>
            <p:ph type="subTitle" idx="1"/>
          </p:nvPr>
        </p:nvSpPr>
        <p:spPr/>
        <p:txBody>
          <a:bodyPr/>
          <a:lstStyle/>
          <a:p>
            <a:r>
              <a:t>住宿业市场目的地营销与旅游合作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住宿业市场目的地营销与旅游合作的关系</a:t>
            </a:r>
          </a:p>
        </p:txBody>
      </p:sp>
      <p:sp>
        <p:nvSpPr>
          <p:cNvPr id="3" name="Text Placeholder 2"/>
          <p:cNvSpPr>
            <a:spLocks noGrp="1"/>
          </p:cNvSpPr>
          <p:nvPr>
            <p:ph type="body" idx="1"/>
          </p:nvPr>
        </p:nvSpPr>
        <p:spPr/>
        <p:txBody>
          <a:bodyPr/>
          <a:lstStyle/>
          <a:p>
            <a:r>
              <a:t>住宿业市场目的地营销与旅游合作的关系：</a:t>
            </a:r>
          </a:p>
        </p:txBody>
      </p:sp>
      <p:sp>
        <p:nvSpPr>
          <p:cNvPr id="4" name="Content Placeholder 3"/>
          <p:cNvSpPr>
            <a:spLocks noGrp="1"/>
          </p:cNvSpPr>
          <p:nvPr>
            <p:ph sz="half" idx="2"/>
          </p:nvPr>
        </p:nvSpPr>
        <p:spPr/>
        <p:txBody>
          <a:bodyPr/>
          <a:lstStyle/>
          <a:p>
            <a:r>
              <a:t>1. 住宿业市场目的地营销与旅游合作相辅相成，互相依存。住宿业市场目的地营销需要旅游业的支撑，旅游业的发展也需要住宿业的配合。只有住宿业和旅游业合作共赢，才能实现共同发展。</a:t>
            </a:r>
          </a:p>
          <a:p>
            <a:r>
              <a:t>2. 住宿业市场目的地营销与旅游合作可以实现资源共享，优势互补。住宿业可以为旅游业提供住宿服务，旅游业可以为住宿业带来客源。通过资源共享，双方可以优势互补，实现共同发展。</a:t>
            </a:r>
          </a:p>
          <a:p>
            <a:r>
              <a:t>3. 住宿业市场目的地营销与旅游合作可以提高服务质量，提升客户满意度。通过合作，住宿业和旅游业可以共同制定服务标准，提高服务质量，从而提升客户满意度。</a:t>
            </a:r>
          </a:p>
        </p:txBody>
      </p:sp>
      <p:sp>
        <p:nvSpPr>
          <p:cNvPr id="5" name="Text Placeholder 4"/>
          <p:cNvSpPr>
            <a:spLocks noGrp="1"/>
          </p:cNvSpPr>
          <p:nvPr>
            <p:ph type="body" idx="3"/>
          </p:nvPr>
        </p:nvSpPr>
        <p:spPr/>
        <p:txBody>
          <a:bodyPr/>
          <a:lstStyle/>
          <a:p>
            <a:r>
              <a:t>住宿业市场目的地营销对旅游业的影响：</a:t>
            </a:r>
          </a:p>
        </p:txBody>
      </p:sp>
      <p:sp>
        <p:nvSpPr>
          <p:cNvPr id="6" name="Content Placeholder 5"/>
          <p:cNvSpPr>
            <a:spLocks noGrp="1"/>
          </p:cNvSpPr>
          <p:nvPr>
            <p:ph sz="half" idx="4"/>
          </p:nvPr>
        </p:nvSpPr>
        <p:spPr/>
        <p:txBody>
          <a:bodyPr/>
          <a:lstStyle/>
          <a:p>
            <a:r>
              <a:t>1. 住宿业市场目的地营销可以提高旅游地的知名度和吸引力。通过营销活动，住宿业可以将旅游地的特色和优势展现给游客，从而提高旅游地的知名度和吸引力，吸引更多游客前来旅游。</a:t>
            </a:r>
          </a:p>
          <a:p>
            <a:r>
              <a:t>2. 住宿业市场目的地营销可以延长旅游地的旅游季节。通过营销活动，住宿业可以吸引更多游客在旅游旺季以外的时间前来旅游，从而延长旅游地的旅游季节，促进旅游业的发展。</a:t>
            </a:r>
          </a:p>
          <a:p>
            <a:r>
              <a:t>3. 住宿业市场目的地营销可以提高旅游地的旅游收入。通过营销活动，住宿业可以吸引更多游客前来旅游，从而提高旅游地的旅游收入，促进旅游业的发展。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住宿业市场目的地营销与旅游合作的关系</a:t>
            </a:r>
          </a:p>
        </p:txBody>
      </p:sp>
      <p:sp>
        <p:nvSpPr>
          <p:cNvPr id="3" name="Text Placeholder 2"/>
          <p:cNvSpPr>
            <a:spLocks noGrp="1"/>
          </p:cNvSpPr>
          <p:nvPr>
            <p:ph type="body" idx="1"/>
          </p:nvPr>
        </p:nvSpPr>
        <p:spPr/>
        <p:txBody>
          <a:bodyPr/>
          <a:lstStyle/>
          <a:p>
            <a:r>
              <a:t>旅游业对住宿业市场目的地营销的影响：</a:t>
            </a:r>
          </a:p>
        </p:txBody>
      </p:sp>
      <p:sp>
        <p:nvSpPr>
          <p:cNvPr id="4" name="Content Placeholder 3"/>
          <p:cNvSpPr>
            <a:spLocks noGrp="1"/>
          </p:cNvSpPr>
          <p:nvPr>
            <p:ph sz="half" idx="2"/>
          </p:nvPr>
        </p:nvSpPr>
        <p:spPr/>
        <p:txBody>
          <a:bodyPr/>
          <a:lstStyle/>
          <a:p>
            <a:r>
              <a:t>1. 旅游业可以为住宿业提供客源。通过旅游活动，旅游业可以吸引更多游客前来旅游，从而为住宿业带来客源，促进住宿业的发展。</a:t>
            </a:r>
          </a:p>
          <a:p>
            <a:r>
              <a:t>2. 旅游业可以带动住宿业的发展。旅游业的发展可以带动住宿业的发展，促使住宿业投资增加，住宿业规模扩大，住宿业服务质量提高。</a:t>
            </a:r>
          </a:p>
          <a:p>
            <a:r>
              <a:t>3. 旅游业可以促进住宿业的创新。旅游业的发展可以促进住宿业的创新，促使住宿业不断推出新的产品和服务，以满足游客的需求。</a:t>
            </a:r>
          </a:p>
        </p:txBody>
      </p:sp>
      <p:sp>
        <p:nvSpPr>
          <p:cNvPr id="5" name="Text Placeholder 4"/>
          <p:cNvSpPr>
            <a:spLocks noGrp="1"/>
          </p:cNvSpPr>
          <p:nvPr>
            <p:ph type="body" idx="3"/>
          </p:nvPr>
        </p:nvSpPr>
        <p:spPr/>
        <p:txBody>
          <a:bodyPr/>
          <a:lstStyle/>
          <a:p>
            <a:r>
              <a:t>住宿业市场目的地营销与旅游合作的趋势：</a:t>
            </a:r>
          </a:p>
        </p:txBody>
      </p:sp>
      <p:sp>
        <p:nvSpPr>
          <p:cNvPr id="6" name="Content Placeholder 5"/>
          <p:cNvSpPr>
            <a:spLocks noGrp="1"/>
          </p:cNvSpPr>
          <p:nvPr>
            <p:ph sz="half" idx="4"/>
          </p:nvPr>
        </p:nvSpPr>
        <p:spPr/>
        <p:txBody>
          <a:bodyPr/>
          <a:lstStyle/>
          <a:p>
            <a:r>
              <a:t>1. 住宿业市场目的地营销与旅游合作将更加紧密。随着旅游业的发展，住宿业和旅游业的合作将更加紧密，双方将加强资源共享，优势互补，共同发展。</a:t>
            </a:r>
          </a:p>
          <a:p>
            <a:r>
              <a:t>2. 住宿业市场目的地营销与旅游合作将更加多元化。随着旅游市场的细分，住宿业市场目的地营销与旅游合作将更加多元化，以满足不同游客的需求。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住宿业市场目的地营销与旅游合作的模式</a:t>
            </a:r>
          </a:p>
        </p:txBody>
      </p:sp>
      <p:sp>
        <p:nvSpPr>
          <p:cNvPr id="3" name="Subtitle 2"/>
          <p:cNvSpPr>
            <a:spLocks noGrp="1"/>
          </p:cNvSpPr>
          <p:nvPr>
            <p:ph type="subTitle" idx="1"/>
          </p:nvPr>
        </p:nvSpPr>
        <p:spPr/>
        <p:txBody>
          <a:bodyPr/>
          <a:lstStyle/>
          <a:p>
            <a:r>
              <a:t>住宿业市场目的地营销与旅游合作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住宿业市场目的地营销与旅游合作的模式</a:t>
            </a:r>
          </a:p>
        </p:txBody>
      </p:sp>
      <p:sp>
        <p:nvSpPr>
          <p:cNvPr id="3" name="Text Placeholder 2"/>
          <p:cNvSpPr>
            <a:spLocks noGrp="1"/>
          </p:cNvSpPr>
          <p:nvPr>
            <p:ph type="body" idx="1"/>
          </p:nvPr>
        </p:nvSpPr>
        <p:spPr/>
        <p:txBody>
          <a:bodyPr/>
          <a:lstStyle/>
          <a:p>
            <a:r>
              <a:t>市场细分与目标市场选择</a:t>
            </a:r>
          </a:p>
        </p:txBody>
      </p:sp>
      <p:sp>
        <p:nvSpPr>
          <p:cNvPr id="4" name="Content Placeholder 3"/>
          <p:cNvSpPr>
            <a:spLocks noGrp="1"/>
          </p:cNvSpPr>
          <p:nvPr>
            <p:ph sz="half" idx="2"/>
          </p:nvPr>
        </p:nvSpPr>
        <p:spPr/>
        <p:txBody>
          <a:bodyPr/>
          <a:lstStyle/>
          <a:p>
            <a:r>
              <a:t>1. 市场细分：根据住宿业市场差异性，将消费者划分为具有相似需求和行为的群体，以便精准地定位目标市场。</a:t>
            </a:r>
          </a:p>
          <a:p>
            <a:r>
              <a:t>2. 目标市场选择：在市场细分的基础上，针对住宿业市场中具有最大利润潜力和增长潜力的细分市场，集中资源进行营销。</a:t>
            </a:r>
          </a:p>
          <a:p>
            <a:r>
              <a:t>3. 目标市场定位：确定目标市场后，需要明确目标市场中的消费者形象、购买行为、消费习惯等，以便制定针对性的营销策略。</a:t>
            </a:r>
          </a:p>
        </p:txBody>
      </p:sp>
      <p:sp>
        <p:nvSpPr>
          <p:cNvPr id="5" name="Text Placeholder 4"/>
          <p:cNvSpPr>
            <a:spLocks noGrp="1"/>
          </p:cNvSpPr>
          <p:nvPr>
            <p:ph type="body" idx="3"/>
          </p:nvPr>
        </p:nvSpPr>
        <p:spPr/>
        <p:txBody>
          <a:bodyPr/>
          <a:lstStyle/>
          <a:p>
            <a:r>
              <a:t>产品策略与服务创新</a:t>
            </a:r>
          </a:p>
        </p:txBody>
      </p:sp>
      <p:sp>
        <p:nvSpPr>
          <p:cNvPr id="6" name="Content Placeholder 5"/>
          <p:cNvSpPr>
            <a:spLocks noGrp="1"/>
          </p:cNvSpPr>
          <p:nvPr>
            <p:ph sz="half" idx="4"/>
          </p:nvPr>
        </p:nvSpPr>
        <p:spPr/>
        <p:txBody>
          <a:bodyPr/>
          <a:lstStyle/>
          <a:p>
            <a:r>
              <a:t>1. 产品策略：根据市场需求和竞争态势，制定住宿业产品的规格、价格、款式、品牌等策略，以满足不同消费者群体的需求。</a:t>
            </a:r>
          </a:p>
          <a:p>
            <a:r>
              <a:t>2. 服务创新：不断创新住宿业产品和服务的附加价值，以提高消费者满意度和忠诚度，增强住宿业的竞争优势。</a:t>
            </a:r>
          </a:p>
          <a:p>
            <a:r>
              <a:t>3. 服务差异化：通过提供特色服务、差异化服务、高品质服务等，使住宿业在市场中形成差异化优势，吸引更多消费者。</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https://d.book118.com/546150013042010045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住宿业市场目的地营销概述</vt:lpstr>
      <vt:lpstr>#. 住宿业市场目的地营销概述</vt:lpstr>
      <vt:lpstr>#. 住宿业市场目的地营销概述</vt:lpstr>
      <vt:lpstr>#. 住宿业市场目的地营销概述</vt:lpstr>
      <vt:lpstr> 旅游合作在住宿业市场目的地营销中的作用</vt:lpstr>
      <vt:lpstr> 旅游合作在住宿业市场目的地营销中的作用</vt:lpstr>
      <vt:lpstr> 旅游合作在住宿业市场目的地营销中的作用</vt:lpstr>
      <vt:lpstr> 旅游合作在住宿业市场目的地营销中的作用</vt:lpstr>
      <vt:lpstr> 住宿业市场目的地营销与旅游合作的关系</vt:lpstr>
      <vt:lpstr>#. 住宿业市场目的地营销与旅游合作的关系</vt:lpstr>
      <vt:lpstr>#. 住宿业市场目的地营销与旅游合作的关系</vt:lpstr>
      <vt:lpstr> 住宿业市场目的地营销与旅游合作的模式</vt:lpstr>
      <vt:lpstr> 住宿业市场目的地营销与旅游合作的模式</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2024-09-13T22:54:53.961</cp:lastPrinted>
  <dcterms:created xsi:type="dcterms:W3CDTF">2024-09-13T14:54:53Z</dcterms:created>
  <dcterms:modified xsi:type="dcterms:W3CDTF">2024-09-13T14:54:56Z</dcterms:modified>
</cp:coreProperties>
</file>