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BA473B-32AC-4A51-87C0-772B41D7B5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3D9F0A-4B34-478C-B245-87F40E760B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FB73C7-BF41-4918-B91C-DE93574528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594347-8EF3-4CDD-82ED-8BCFC19930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AFEE9A-191B-4B53-B659-48BC506650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2B1846-CC77-4663-B42A-FE1922DA9F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E11C14-5B33-4233-B7F0-9FB7862DCE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1288C0-B501-45F3-841C-62FA2B5EA3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6A4C65-6566-4BCB-AD28-189887302E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0205F5-F7A5-4BAB-9787-D9DAEC1960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A977B0-4EC7-4787-BF17-F8330FA44D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6151040134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《工业用植物资源》ppt课件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工业植物资源概述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工业植物资源的开发与利用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工业植物资源的保护与可持续发展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工业植物资源的应用案例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工业植物资源概述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48" r="1674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工业植物资源是指可用于生产工业原料或提供工业用途的植物种质资源。</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根据用途可分为纤维植物、染料植物、油脂植物、天然橡胶植物等。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工业植物资源的定义与分类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分布</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全球各地均有分布，但不同植物资源在地域上的分布和丰度存在差异。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具有多样性、可再生性和可持续性等特点，是工业生产的重要物质基础。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2865" b="2865"/>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工业植物资源的分布与特点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48" r="1654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268" r="1726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用于生产纤维、染料等，如亚麻、大麻、靛蓝等。</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纺织业</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用于生产油脂、天然香料等，如油菜、薄荷、八角等。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食品加工业</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用于生产天然橡胶，如橡胶树。</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橡胶产业</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在制药、生物质能源等领域也有广泛应用。</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其他</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工业植物资源的应用领域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工业植物资源的开发与利用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根据植物的生长环境、季节和分布地区，选择合适的采集时间和方法。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对采集的植物进行清洗、干燥、粉碎等初步加工，以便后续的提取和利用。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工业植物资源的采集与加工</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加工</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采集</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提取</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利用适当的溶剂将植物中的有效成分提取出来。</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通过过滤、萃取、蒸馏等方法，将提取液中的有效成分分离出来。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工业植物资源的提取与分离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工业植物资源的再生与循环利用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再生</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通过种植、繁殖等手段，使植物资源能够持续再生，保证资源的可持续利用。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循环利用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对提取和分离后的剩余物进行再利用，如制备肥料、饲料等，提高资源利用率。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工业植物资源的保护与可持续发展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https://d.book118.com/546151040134010042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2024-09-10T02:21:33.100</cp:lastPrinted>
  <dcterms:created xsi:type="dcterms:W3CDTF">2024-09-09T18:21:33Z</dcterms:created>
  <dcterms:modified xsi:type="dcterms:W3CDTF">2024-09-09T18:21:35Z</dcterms:modified>
</cp:coreProperties>
</file>