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C0AEC7-81BC-48F7-9DD9-1F86E949BB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004872-08C3-4EDD-B3CA-AAAF56243C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E2CB91-6FAB-4512-BA84-AB4C48291B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315C8D-541B-4478-929F-FA088EF808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FE7FD85-2772-4ED7-BFA0-60CB089CEF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A7885F0-8E33-4DEF-BFB8-379AFE404F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DEAECE2-328C-40DA-A548-41371685D3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B77007-53D7-444B-AF87-2362C0AD82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96F37A-FA7E-4306-9C99-4357DA6F3E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ED4FE0-7BB3-41F1-9995-D50CD50F65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9FF8DB-955E-4828-B37E-506047FC3F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6152025122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2024-01-09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了解流感疫情的影响与社会传播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流感疫情背景与现状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流感疫情对个体健康影响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流感疫情对公共卫生系统挑战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流感疫情对社会经济影响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流感疫情信息传播与舆论引导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流感疫情背景与现状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3784" b="13784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A型流感病毒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B型流感病毒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C型流感病毒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变异能力强，易引起大规模流行，感染人群广泛，症状严重。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变异能力较弱，易引起局部流行，感染人群相对有限，症状较轻。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主要引起散发或小规模流行，感染人群较少，症状轻微。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流感病毒类型及特点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全球流感疫情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中国流感疫情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全球及国内流感疫情概况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每年导致数百万人感染，数十万人死亡，对公共卫生造成巨大威胁。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季节性流感每年均有发生，但近年来通过加强疫苗接种和防控措施，疫情得到了有效控制。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490" r="3149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499" r="3149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主要通过飞沫传播和接触传播，如咳嗽、打喷嚏、接触污染物体表面等。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传播途径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儿童、老年人、孕妇、慢性病患者等免疫力较低的人群更容易感染流感病毒。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易感人群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流感传播途径与易感人群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流感疫情对个体健康影响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症状表现与并发症风险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症状表现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流感病毒感染后，患者通常会出现发热、咳嗽、喉咙痛、流鼻涕、肌肉疼痛、头痛、乏力等症状。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并发症风险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流感病毒感染可能导致严重的并发症，如肺炎、心肌炎、脑炎等，尤其是老年人、儿童、孕妇和身体虚弱的人群，并发症风险更高。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不同年龄段人群受影响程度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儿童是流感的高发人群之一，由于免疫系统尚未完全发育，容易感染流感病毒并出现严重症状。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老年人身体机能下降，免疫力减弱，感染流感病毒后容易出现并发症，甚至危及生命。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孕妇在怀孕期间免疫力降低，容易感染流感病毒，且感染后容易出现严重并发症，对胎儿也有一定风险。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老年人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孕妇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667" r="14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接种流感疫苗是预防流感的有效手段，疫苗可以增强人体免疫力，减少感染和传播的风险。此外，保持良好的个人卫生习惯，如勤洗手、戴口罩、避免去人群密集场所等，也能有效降低感染风险。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一旦感染流感病毒，患者应尽早接受抗病毒治疗，如奥司他韦、扎那米韦等药物，同时可以对症治疗，如使用解热镇痛药、止咳药等缓解症状。在治疗过程中，患者应注意休息、保持充足的水分摄入和营养支持。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治疗方法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预防措施及治疗方法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流感疫情对公共卫生系统挑战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医疗资源供需失衡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分级诊疗制度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医疗资源储备与调度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医疗资源紧张与应对策略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通过实施分级诊疗制度，合理分流患者，减轻大型医院压力，同时提高基层医疗机构的诊疗能力。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建立和完善医疗资源储备制度，确保应急物资供应；加强区域间医疗资源调度，实现资源共享。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流感疫情爆发时，大量患者涌入医疗机构，导致医疗资源紧张，如床位、医护人员和药品等。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88790" y="1727965"/>
            <a:ext cx="2223892" cy="222389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40189" y="425640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疫苗接种覆盖率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39979" y="4812281"/>
            <a:ext cx="332151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通过大规模疫苗接种，提高人群免疫力，降低感染率和重症率。关注疫苗接种覆盖率，评估防控效果。</a:t>
            </a:r>
          </a:p>
        </p:txBody>
      </p:sp>
      <p:sp>
        <p:nvSpPr>
          <p:cNvPr id="5" name="Freeform 5"/>
          <p:cNvSpPr/>
          <p:nvPr/>
        </p:nvSpPr>
        <p:spPr>
          <a:xfrm>
            <a:off x="1944903" y="2376958"/>
            <a:ext cx="1111666" cy="1111666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905753" y="1727965"/>
            <a:ext cx="2223892" cy="22238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5461866" y="2284078"/>
            <a:ext cx="1111666" cy="1111666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35453" y="425640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疫苗研发与生产技术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435243" y="4812281"/>
            <a:ext cx="332151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不断改进疫苗研发和生产技术，提高疫苗的安全性和有效性，满足不同人群接种需求。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695449" y="1727965"/>
            <a:ext cx="2223892" cy="2223892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9368750" y="2352498"/>
            <a:ext cx="902208" cy="926058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546848" y="425640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疫苗接种宣传与教育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46638" y="4812281"/>
            <a:ext cx="332151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加强疫苗接种宣传和教育工作，提高公众对疫苗接种的认知和接受度。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疫苗接种普及程度及效果评估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https://d.book118.com/546152025122010034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2024-09-03T18:09:11.604</cp:lastPrinted>
  <dcterms:created xsi:type="dcterms:W3CDTF">2024-09-03T10:09:11Z</dcterms:created>
  <dcterms:modified xsi:type="dcterms:W3CDTF">2024-09-03T10:09:13Z</dcterms:modified>
</cp:coreProperties>
</file>