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19ACA-C843-4135-9DE4-131CA4EC4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81C5F-1A79-49AE-BA90-C61C4FF0D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E55D6-D847-44BB-95D2-A8028ED37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EFF97-D3FE-4390-83F4-23CDA580C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72F931-F3C6-4D20-A47A-776F8284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2E946-3FF7-4B6C-A6B3-285EA6033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E80D87-24D3-433F-A367-E250AF0E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35E6A-7A10-4F4D-BB32-8569A9652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76EEB-08AA-4F5A-AFDA-4EE21724C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860E0-417C-4CCB-8D28-F076248DA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8B243-5A06-4E90-882E-0CF95FA04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5310504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改善肿瘤内科医患沟通的技巧与策略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肿瘤内科医患沟通现状分析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改善医患沟通的技巧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提高肿瘤内科医患沟通质量，减少误解和冲突，增强患者信任度和治疗依从性。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随着医疗技术的发展和患者自主意识的提高，医患沟通在肿瘤内科治疗中显得尤为重要。然而，由于专业知识不对等、情感因素等影响，医患沟通往往存在障碍。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958" r="23958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良好的医患沟通有助于医生更全面地了解患者病情，制定更合适的治疗方案，从而提高治疗效果。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有效的医患沟通能够增进患者及其家属对治疗过程的理解和信任，降低因误解或沟通不畅导致的医疗纠纷风险。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良好的医患沟通能够缓解患者的焦虑和恐惧情绪，增强患者对医生的信任感和满意度。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重视并改善医患沟通是医学人文精神的体现，有助于提升医疗行业的整体形象和服务质量。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促进医学人文发展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医患沟通的重要性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肿瘤内科医患沟通现状分析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医生在沟通时可能表现出冷淡、不耐烦、使用专业术语过多等，导致患者难以理解。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医生方面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患者方面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患者可能因为恐惧、焦虑、疼痛等原因，无法准确表达自己的病情和感受。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双方沟通时存在信息不对称，患者未能充分了解治疗方案、风险和预后等信息。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沟通障碍的表现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821" b="98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沟通障碍的原因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医学知识差异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医生和患者之间在医学知识上存在巨大差异，导致双方在沟通时难以达成共识。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患者在面对肿瘤疾病时往往产生强烈的情感波动，而医生可能因为工作压力等原因未能充分关注患者的情感需求。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部分医生缺乏沟通技巧的培训和实践，无法有效地与患者建立信任和合作关系。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沟通障碍可能导致患者心理压力增加，对治疗和康复产生负面影响。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患者可能因为对治疗方案不了解或不信任医生而降低治疗依从性。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治疗依从性降低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沟通障碍可能引发医患矛盾和纠纷，影响医院声誉和患者满意度。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医患关系紧张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改善医患沟通的技巧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回应患者的情感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通过点头、微笑或简单的肯定词语来回应患者的情感，让患者感受到被理解和关注。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给予患者充分的时间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允许患者自由表达自己的感受和想法，不要打断或急于给出建议。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注意非语言信息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观察患者的表情、肢体语言和语气，以更好地理解其情绪和需求。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传递温暖与关怀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用温和、鼓励的语气与患者交流，传递出医生对患者的关心和同情。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给予明确的信息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确保患者清楚了解自己的病情、治疗方案和预期效果，减少不必要的焦虑和恐惧。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使用清晰、简洁的语言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避免使用医学术语或复杂句子，让患者能够轻松理解。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鼓励患者自由表达自己的想法和感受，获取更全面的信息。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避免提出具有暗示性的问题，以免误导患者的回答。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避免引导性问题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在提问后，确认患者是否理解问题并鼓励其提问，以确保沟通顺畅。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https://d.book118.com/546153105045010100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2024-09-24T05:41:11.688</cp:lastPrinted>
  <dcterms:created xsi:type="dcterms:W3CDTF">2024-09-23T21:41:11Z</dcterms:created>
  <dcterms:modified xsi:type="dcterms:W3CDTF">2024-09-23T21:41:13Z</dcterms:modified>
</cp:coreProperties>
</file>