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57F01E-154D-4E3C-BB3D-B6316D66C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FF464-8B66-424E-8764-2AA019D4F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EF016-4EFF-4BED-A80B-92AAD4D9E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68AB71-CDA3-4EAC-B241-D45E5DE12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E93DF7-E685-4E64-B07A-B430C4C65B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736BCA-258D-4455-94D1-59A44F9F14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ACF35C-41AB-40DD-84AE-74D77F91E6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2E481-64E9-49CB-A6A7-CAB13E36C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C607D9-86B6-4900-83BA-85F0C2784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3C113-208C-4B4E-8B55-7345B2CB0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7D4B1E-6B55-465F-84F9-3747F70BD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54220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财务管理制度的文化传承与创新</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00AF57">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财务管理制度的历史演变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财务管理制度的文化传承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财务管理制度的创新发展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财务管理制度创新与文化传承的融合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47" r="1384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659" r="3965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随着全球经济一体化和市场竞争的加剧，财务管理制度需要不断适应时代发展的需求，实现文化传承与创新的平衡发展。</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财务管理制度是企业经营管理的重要组成部分，其发展与变革受到文化传承和创新的深刻影响。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研究财务管理制度的文化传承与创新有助于深入了解企业财务管理的本质和发展规律，为企业制定科学合理的财务管理策略提供理论支持。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财务管理制度的文化传承与创新研究对于推动企业财务管理理论的发展和完善，提高企业财务管理水平，增强企业核心竞争力具有重要意义。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财务管理制度的历史演变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简单、原始、以物易物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在古代，财务管理制度相对简单，主要是以物易物的方式进行交易，没有现代意义上的货币和账目管理。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79" r="21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古代财务管理制度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06" r="2240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规范化、标准化、复式记账法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随着经济的发展，近代财务管理制度逐渐形成，出现了货币作为交易媒介，账目记录也更加规范，采用复式记账法，确保账目的准确性和可靠性。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近代财务管理制度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信息化、系统化、全球化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现代财务管理制度已经高度信息化和系统化，运用各种财务软件和信息技术进行高效的管理。同时，随着经济全球化的发展，财务管理也呈现出全球化的趋势，跨国公司和企业需要遵循不同国家的财务管理制度和法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现代财务管理制度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财务管理制度的文化传承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儒家思想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强调诚信、公正和责任，对财务管理中的道德和职业操守产生积极影响。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道家思想</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主张自然和谐，引导企业在财务管理中注重内外环境的平衡与可持续发展。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法家思想</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强调制度与规范，对建立财务管理制度和规范财务行为具有指导意义。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传统文化对财务管理制度的影响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基于儒家思想，要求财务人员诚实守信，遵守职业道德。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诚信原则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和谐共赢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规范意识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958" b="3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受道家思想影响，追求企业与各方利益相关者的和谐共生。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法家思想在财务管理制度中的体现，强调规范操作和依法治企。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财务管理制度中的文化元素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https://d.book118.com/546154220223010051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2024-09-17T21:55:02.350</cp:lastPrinted>
  <dcterms:created xsi:type="dcterms:W3CDTF">2024-09-17T13:55:02Z</dcterms:created>
  <dcterms:modified xsi:type="dcterms:W3CDTF">2024-09-17T13:55:04Z</dcterms:modified>
</cp:coreProperties>
</file>