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6F6E63-BE48-47F9-BC7E-1048DAF21AD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40863-833B-4E07-A1FD-8911CC29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9C1F-893E-42E9-9AEA-A0378E02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93154-F356-4AD9-9FB4-D5B07E1F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43648-FBC5-47F4-9337-88F72D8E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81DAA-C5FF-452C-B660-C8A15D6D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20762-0BB4-488C-B73E-04E8923D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C1D5F-13A2-423E-95CE-2DEF6187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976FF-3892-43BB-AB97-EA6D64DB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0A48B-278E-4459-A03D-7DD107B3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F5324-079A-487A-880D-389F5697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1344-498C-4F04-A352-195E5D21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EF3E62-08E4-49C1-8317-EEB58E0D923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88617E6-2D87-4ED5-8651-7B29B3C1272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7.pn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5502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内科业务查房讲话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业务查房讲话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业务查房的要点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业务查房中的常见问题及处理方法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业务查房的技巧及注意事项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业务查房的内科常见病例分析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业务查房讲话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业务查房是内科医生对病房病人进行系统检查和评估的重要环节。通过业务查房，可以及时了解病人病情变化，指导治疗进程，提高病人治疗效果。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每日定时查房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确保每位病人得到关注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详细体格检查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全面了解病情状态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记录病情和医嘱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确保医疗信息准确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指导后续治疗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业务查房的要点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检查病人生命体征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在业务查房中，检查病人的体温、呼吸、心率等生命体征是至关重要的。了解病人的生命体征情况可以帮助医护人员判断病情的稳定性，及时发现异常情况并进行处理，以防止病情恶化。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治疗方案检查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检查病人的治疗方案是否符合实际情况。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必要时与主治医生讨论调整治疗方案。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药物管理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核对病人用药记录，避免药物重复或错误使用。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向病人详细解释药物用法及注意事项。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危重病人护理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加强对危重病人的监护，及时处理突发情况。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确保危重病人的生命体征稳定并保持通畅呼吸。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查看病人的医嘱及治疗方案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医嘱执行情况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确认病人的医嘱是否按时按量执行。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及时记录医嘱执行情况，防止遗漏。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39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40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41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42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是医护人员对病人进行全面观察和评估的重要环节，通过详细检查病人生命体征、询问病史和症状、观察饮食摄入排泄情况以及查看治疗方案，可以帮助及时发现病情变化和问题，保证病人得到及时有效的治疗和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业务查房中的常见问题及处理方法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汇报情况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向主治医生汇报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安排相应治疗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发现病人出现不良反应如何处理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即时处理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停止药物使用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采取相应措施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业务查房中的总结与建议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在业务查房中，要及时记录重点问题，提出对病人治疗的建议和改进措施。这有助于提高诊疗效率和病人的治疗体验。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3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业务查房的技巧及注意事项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https://d.book118.com/546155021041010103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内科业务查房讲话</vt:lpstr>
      <vt:lpstr>目录</vt:lpstr>
      <vt:lpstr>第一章 业务查房讲话</vt:lpstr>
      <vt:lpstr> </vt:lpstr>
      <vt:lpstr>业务查房的流程</vt:lpstr>
      <vt:lpstr>第2章 业务查房的要点</vt:lpstr>
      <vt:lpstr> </vt:lpstr>
      <vt:lpstr>查看病人的医嘱及治疗方案</vt:lpstr>
      <vt:lpstr>总结</vt:lpstr>
      <vt:lpstr>第3章 业务查房中的常见问题及处理方法</vt:lpstr>
      <vt:lpstr>发现病人出现不良反应如何处理</vt:lpstr>
      <vt:lpstr>业务查房中的总结与建议</vt:lpstr>
      <vt:lpstr>第4章 业务查房的技巧及注意事项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2024-09-28T10:37:37.488</cp:lastPrinted>
  <dcterms:created xsi:type="dcterms:W3CDTF">2024-09-28T02:37:37Z</dcterms:created>
  <dcterms:modified xsi:type="dcterms:W3CDTF">2024-09-28T02:37:39Z</dcterms:modified>
</cp:coreProperties>
</file>