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5828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32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image" Target="../media/image2.png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tags" Target="../tags/tag14.xml" /><Relationship Id="rId17" Type="http://schemas.openxmlformats.org/officeDocument/2006/relationships/tags" Target="../tags/tag15.xml" /><Relationship Id="rId18" Type="http://schemas.openxmlformats.org/officeDocument/2006/relationships/tags" Target="../tags/tag16.xml" /><Relationship Id="rId19" Type="http://schemas.openxmlformats.org/officeDocument/2006/relationships/tags" Target="../tags/tag17.xml" /><Relationship Id="rId2" Type="http://schemas.openxmlformats.org/officeDocument/2006/relationships/tags" Target="../tags/tag1.xml" /><Relationship Id="rId20" Type="http://schemas.openxmlformats.org/officeDocument/2006/relationships/tags" Target="../tags/tag18.xml" /><Relationship Id="rId21" Type="http://schemas.openxmlformats.org/officeDocument/2006/relationships/tags" Target="../tags/tag19.xml" /><Relationship Id="rId22" Type="http://schemas.openxmlformats.org/officeDocument/2006/relationships/tags" Target="../tags/tag20.xml" /><Relationship Id="rId23" Type="http://schemas.openxmlformats.org/officeDocument/2006/relationships/tags" Target="../tags/tag21.xml" /><Relationship Id="rId24" Type="http://schemas.openxmlformats.org/officeDocument/2006/relationships/slideMaster" Target="../slideMasters/slideMaster2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33.xml" /><Relationship Id="rId11" Type="http://schemas.openxmlformats.org/officeDocument/2006/relationships/tags" Target="../tags/tag34.xml" /><Relationship Id="rId12" Type="http://schemas.openxmlformats.org/officeDocument/2006/relationships/tags" Target="../tags/tag35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7.xml" /><Relationship Id="rId3" Type="http://schemas.openxmlformats.org/officeDocument/2006/relationships/tags" Target="../tags/tag28.xml" /><Relationship Id="rId4" Type="http://schemas.openxmlformats.org/officeDocument/2006/relationships/image" Target="../media/image3.png" /><Relationship Id="rId5" Type="http://schemas.openxmlformats.org/officeDocument/2006/relationships/tags" Target="../tags/tag29.xml" /><Relationship Id="rId6" Type="http://schemas.openxmlformats.org/officeDocument/2006/relationships/image" Target="../media/image4.png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4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image" Target="../media/image5.png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tags" Target="../tags/tag40.xml" /><Relationship Id="rId8" Type="http://schemas.openxmlformats.org/officeDocument/2006/relationships/tags" Target="../tags/tag41.xml" /><Relationship Id="rId9" Type="http://schemas.openxmlformats.org/officeDocument/2006/relationships/tags" Target="../tags/tag4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tags" Target="../tags/tag56.xml" /><Relationship Id="rId8" Type="http://schemas.openxmlformats.org/officeDocument/2006/relationships/tags" Target="../tags/tag57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6.xml" /><Relationship Id="rId2" Type="http://schemas.openxmlformats.org/officeDocument/2006/relationships/tags" Target="../tags/tag67.xml" /><Relationship Id="rId3" Type="http://schemas.openxmlformats.org/officeDocument/2006/relationships/tags" Target="../tags/tag68.xml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3.xml" /><Relationship Id="rId11" Type="http://schemas.openxmlformats.org/officeDocument/2006/relationships/tags" Target="../tags/tag84.xml" /><Relationship Id="rId12" Type="http://schemas.openxmlformats.org/officeDocument/2006/relationships/tags" Target="../tags/tag85.xml" /><Relationship Id="rId13" Type="http://schemas.openxmlformats.org/officeDocument/2006/relationships/tags" Target="../tags/tag86.xml" /><Relationship Id="rId14" Type="http://schemas.openxmlformats.org/officeDocument/2006/relationships/tags" Target="../tags/tag87.xml" /><Relationship Id="rId15" Type="http://schemas.openxmlformats.org/officeDocument/2006/relationships/tags" Target="../tags/tag88.xml" /><Relationship Id="rId16" Type="http://schemas.openxmlformats.org/officeDocument/2006/relationships/tags" Target="../tags/tag89.xml" /><Relationship Id="rId17" Type="http://schemas.openxmlformats.org/officeDocument/2006/relationships/tags" Target="../tags/tag90.xml" /><Relationship Id="rId18" Type="http://schemas.openxmlformats.org/officeDocument/2006/relationships/tags" Target="../tags/tag91.xml" /><Relationship Id="rId19" Type="http://schemas.openxmlformats.org/officeDocument/2006/relationships/tags" Target="../tags/tag92.xml" /><Relationship Id="rId2" Type="http://schemas.openxmlformats.org/officeDocument/2006/relationships/tags" Target="../tags/tag76.xml" /><Relationship Id="rId20" Type="http://schemas.openxmlformats.org/officeDocument/2006/relationships/tags" Target="../tags/tag93.xml" /><Relationship Id="rId21" Type="http://schemas.openxmlformats.org/officeDocument/2006/relationships/tags" Target="../tags/tag94.xml" /><Relationship Id="rId22" Type="http://schemas.openxmlformats.org/officeDocument/2006/relationships/tags" Target="../tags/tag95.xml" /><Relationship Id="rId23" Type="http://schemas.openxmlformats.org/officeDocument/2006/relationships/tags" Target="../tags/tag96.xml" /><Relationship Id="rId24" Type="http://schemas.openxmlformats.org/officeDocument/2006/relationships/slideMaster" Target="../slideMasters/slideMaster2.xml" /><Relationship Id="rId3" Type="http://schemas.openxmlformats.org/officeDocument/2006/relationships/tags" Target="../tags/tag77.xml" /><Relationship Id="rId4" Type="http://schemas.openxmlformats.org/officeDocument/2006/relationships/image" Target="../media/image2.png" /><Relationship Id="rId5" Type="http://schemas.openxmlformats.org/officeDocument/2006/relationships/tags" Target="../tags/tag78.xml" /><Relationship Id="rId6" Type="http://schemas.openxmlformats.org/officeDocument/2006/relationships/tags" Target="../tags/tag79.xml" /><Relationship Id="rId7" Type="http://schemas.openxmlformats.org/officeDocument/2006/relationships/tags" Target="../tags/tag80.xml" /><Relationship Id="rId8" Type="http://schemas.openxmlformats.org/officeDocument/2006/relationships/tags" Target="../tags/tag81.xml" /><Relationship Id="rId9" Type="http://schemas.openxmlformats.org/officeDocument/2006/relationships/tags" Target="../tags/tag8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5B61CC-18A3-43DF-9D92-400929B5B9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653B72-C4A9-405C-BA9C-0A9D446A59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E04058-88D3-4CA3-A764-CDD6A23CCD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094C7D-A8F4-4DEB-B5C9-CE88EDCDFD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F083E4C-3345-4DDA-9518-882F81E031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1E7B8FC-4A4D-4897-A621-62EBE97D1F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8CC81CA-5D94-48E3-AE7C-41C61F06F3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2F8A08-0C9F-4C18-BE18-DA7527603B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FB0546-B7D8-4746-9DCD-B3DAA26F6A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EA3BC9-5D9F-4B12-B1FA-29313AE173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245A4A-754C-49D7-B6FB-0072E46F06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/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>
              <a:avLst/>
            </a:prstGeom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>
            <a:avLst/>
          </a:prstGeom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>
            <a:avLst/>
          </a:prstGeom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31" name="直接连接符 36"/>
          <p:cNvCxnSpPr/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>
            <a:avLst/>
          </a:prstGeom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 spc="130" baseline="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 b="1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56870" y="2493645"/>
            <a:ext cx="4040505" cy="4050030"/>
          </a:xfrm>
          <a:prstGeom prst="rect">
            <a:avLst/>
          </a:prstGeom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>
            <a:avLst/>
          </a:prstGeom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marL="0" indent="0">
              <a:buNone/>
              <a:defRPr sz="2400" b="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>
            <a:avLst/>
          </a:prstGeom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>
            <a:avLst/>
          </a:prstGeom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>
            <a:avLst/>
          </a:prstGeom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marL="0" indent="0" algn="l">
              <a:buNone/>
              <a:defRPr sz="6000" b="1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>
            <a:avLst/>
          </a:prstGeom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>
            <a:avLst/>
          </a:prstGeom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33" name="直接连接符 15"/>
          <p:cNvCxnSpPr/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>
            <a:avLst/>
          </a:prstGeom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 b="1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/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>
            <a:avLst/>
          </a:prstGeo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7.xml" /><Relationship Id="rId13" Type="http://schemas.openxmlformats.org/officeDocument/2006/relationships/tags" Target="../tags/tag98.xml" /><Relationship Id="rId14" Type="http://schemas.openxmlformats.org/officeDocument/2006/relationships/tags" Target="../tags/tag99.xml" /><Relationship Id="rId15" Type="http://schemas.openxmlformats.org/officeDocument/2006/relationships/tags" Target="../tags/tag100.xml" /><Relationship Id="rId16" Type="http://schemas.openxmlformats.org/officeDocument/2006/relationships/tags" Target="../tags/tag101.xml" /><Relationship Id="rId17" Type="http://schemas.openxmlformats.org/officeDocument/2006/relationships/tags" Target="../tags/tag102.xml" /><Relationship Id="rId18" Type="http://schemas.openxmlformats.org/officeDocument/2006/relationships/tags" Target="../tags/tag103.xml" /><Relationship Id="rId19" Type="http://schemas.openxmlformats.org/officeDocument/2006/relationships/tags" Target="../tags/tag104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5818" r:id="rId2"/>
    <p:sldLayoutId id="2147485819" r:id="rId3"/>
    <p:sldLayoutId id="2147485820" r:id="rId4"/>
    <p:sldLayoutId id="2147485821" r:id="rId5"/>
    <p:sldLayoutId id="2147485822" r:id="rId6"/>
    <p:sldLayoutId id="2147485823" r:id="rId7"/>
    <p:sldLayoutId id="2147485824" r:id="rId8"/>
    <p:sldLayoutId id="2147485825" r:id="rId9"/>
    <p:sldLayoutId id="2147485826" r:id="rId10"/>
    <p:sldLayoutId id="2147485827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05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tags" Target="../tags/tag109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8.xml" /><Relationship Id="rId11" Type="http://schemas.openxmlformats.org/officeDocument/2006/relationships/tags" Target="../tags/tag119.xml" /><Relationship Id="rId12" Type="http://schemas.openxmlformats.org/officeDocument/2006/relationships/tags" Target="../tags/tag120.xml" /><Relationship Id="rId13" Type="http://schemas.openxmlformats.org/officeDocument/2006/relationships/tags" Target="../tags/tag121.xml" /><Relationship Id="rId14" Type="http://schemas.openxmlformats.org/officeDocument/2006/relationships/tags" Target="../tags/tag122.xml" /><Relationship Id="rId15" Type="http://schemas.openxmlformats.org/officeDocument/2006/relationships/tags" Target="../tags/tag123.xml" /><Relationship Id="rId16" Type="http://schemas.openxmlformats.org/officeDocument/2006/relationships/tags" Target="../tags/tag124.xml" /><Relationship Id="rId17" Type="http://schemas.openxmlformats.org/officeDocument/2006/relationships/tags" Target="../tags/tag125.xml" /><Relationship Id="rId18" Type="http://schemas.openxmlformats.org/officeDocument/2006/relationships/tags" Target="../tags/tag126.xml" /><Relationship Id="rId19" Type="http://schemas.openxmlformats.org/officeDocument/2006/relationships/tags" Target="../tags/tag127.xml" /><Relationship Id="rId2" Type="http://schemas.openxmlformats.org/officeDocument/2006/relationships/tags" Target="../tags/tag110.xml" /><Relationship Id="rId20" Type="http://schemas.openxmlformats.org/officeDocument/2006/relationships/tags" Target="../tags/tag128.xml" /><Relationship Id="rId21" Type="http://schemas.openxmlformats.org/officeDocument/2006/relationships/tags" Target="../tags/tag129.xml" /><Relationship Id="rId22" Type="http://schemas.openxmlformats.org/officeDocument/2006/relationships/tags" Target="../tags/tag130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tags" Target="../tags/tag114.xml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tags" Target="../tags/tag11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5.xml" /><Relationship Id="rId11" Type="http://schemas.openxmlformats.org/officeDocument/2006/relationships/tags" Target="../tags/tag146.xml" /><Relationship Id="rId12" Type="http://schemas.openxmlformats.org/officeDocument/2006/relationships/tags" Target="../tags/tag147.xml" /><Relationship Id="rId13" Type="http://schemas.openxmlformats.org/officeDocument/2006/relationships/tags" Target="../tags/tag148.xml" /><Relationship Id="rId14" Type="http://schemas.openxmlformats.org/officeDocument/2006/relationships/tags" Target="../tags/tag149.xml" /><Relationship Id="rId15" Type="http://schemas.openxmlformats.org/officeDocument/2006/relationships/tags" Target="../tags/tag150.xml" /><Relationship Id="rId16" Type="http://schemas.openxmlformats.org/officeDocument/2006/relationships/tags" Target="../tags/tag151.xml" /><Relationship Id="rId17" Type="http://schemas.openxmlformats.org/officeDocument/2006/relationships/tags" Target="../tags/tag152.xml" /><Relationship Id="rId2" Type="http://schemas.openxmlformats.org/officeDocument/2006/relationships/tags" Target="../tags/tag137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Relationship Id="rId7" Type="http://schemas.openxmlformats.org/officeDocument/2006/relationships/tags" Target="../tags/tag142.xml" /><Relationship Id="rId8" Type="http://schemas.openxmlformats.org/officeDocument/2006/relationships/tags" Target="../tags/tag143.xml" /><Relationship Id="rId9" Type="http://schemas.openxmlformats.org/officeDocument/2006/relationships/tags" Target="../tags/tag14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1.xml" /><Relationship Id="rId11" Type="http://schemas.openxmlformats.org/officeDocument/2006/relationships/tags" Target="../tags/tag162.xml" /><Relationship Id="rId12" Type="http://schemas.openxmlformats.org/officeDocument/2006/relationships/tags" Target="../tags/tag163.xml" /><Relationship Id="rId13" Type="http://schemas.openxmlformats.org/officeDocument/2006/relationships/tags" Target="../tags/tag164.xml" /><Relationship Id="rId14" Type="http://schemas.openxmlformats.org/officeDocument/2006/relationships/tags" Target="../tags/tag165.xml" /><Relationship Id="rId15" Type="http://schemas.openxmlformats.org/officeDocument/2006/relationships/tags" Target="../tags/tag166.xml" /><Relationship Id="rId16" Type="http://schemas.openxmlformats.org/officeDocument/2006/relationships/tags" Target="../tags/tag167.xml" /><Relationship Id="rId17" Type="http://schemas.openxmlformats.org/officeDocument/2006/relationships/tags" Target="../tags/tag168.xml" /><Relationship Id="rId18" Type="http://schemas.openxmlformats.org/officeDocument/2006/relationships/tags" Target="../tags/tag169.xml" /><Relationship Id="rId19" Type="http://schemas.openxmlformats.org/officeDocument/2006/relationships/tags" Target="../tags/tag170.xml" /><Relationship Id="rId2" Type="http://schemas.openxmlformats.org/officeDocument/2006/relationships/tags" Target="../tags/tag153.xml" /><Relationship Id="rId20" Type="http://schemas.openxmlformats.org/officeDocument/2006/relationships/tags" Target="../tags/tag171.xml" /><Relationship Id="rId21" Type="http://schemas.openxmlformats.org/officeDocument/2006/relationships/tags" Target="../tags/tag172.xml" /><Relationship Id="rId22" Type="http://schemas.openxmlformats.org/officeDocument/2006/relationships/tags" Target="../tags/tag173.xml" /><Relationship Id="rId23" Type="http://schemas.openxmlformats.org/officeDocument/2006/relationships/tags" Target="../tags/tag174.xml" /><Relationship Id="rId24" Type="http://schemas.openxmlformats.org/officeDocument/2006/relationships/tags" Target="../tags/tag175.xml" /><Relationship Id="rId25" Type="http://schemas.openxmlformats.org/officeDocument/2006/relationships/tags" Target="../tags/tag176.xml" /><Relationship Id="rId26" Type="http://schemas.openxmlformats.org/officeDocument/2006/relationships/tags" Target="../tags/tag177.xml" /><Relationship Id="rId27" Type="http://schemas.openxmlformats.org/officeDocument/2006/relationships/tags" Target="../tags/tag178.xml" /><Relationship Id="rId28" Type="http://schemas.openxmlformats.org/officeDocument/2006/relationships/tags" Target="../tags/tag179.xml" /><Relationship Id="rId29" Type="http://schemas.openxmlformats.org/officeDocument/2006/relationships/tags" Target="../tags/tag180.xml" /><Relationship Id="rId3" Type="http://schemas.openxmlformats.org/officeDocument/2006/relationships/tags" Target="../tags/tag154.xml" /><Relationship Id="rId30" Type="http://schemas.openxmlformats.org/officeDocument/2006/relationships/tags" Target="../tags/tag181.xml" /><Relationship Id="rId4" Type="http://schemas.openxmlformats.org/officeDocument/2006/relationships/tags" Target="../tags/tag155.xml" /><Relationship Id="rId5" Type="http://schemas.openxmlformats.org/officeDocument/2006/relationships/tags" Target="../tags/tag156.xml" /><Relationship Id="rId6" Type="http://schemas.openxmlformats.org/officeDocument/2006/relationships/tags" Target="../tags/tag157.xml" /><Relationship Id="rId7" Type="http://schemas.openxmlformats.org/officeDocument/2006/relationships/tags" Target="../tags/tag158.xml" /><Relationship Id="rId8" Type="http://schemas.openxmlformats.org/officeDocument/2006/relationships/tags" Target="../tags/tag159.xml" /><Relationship Id="rId9" Type="http://schemas.openxmlformats.org/officeDocument/2006/relationships/tags" Target="../tags/tag16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0.xml" /><Relationship Id="rId11" Type="http://schemas.openxmlformats.org/officeDocument/2006/relationships/tags" Target="../tags/tag191.xml" /><Relationship Id="rId12" Type="http://schemas.openxmlformats.org/officeDocument/2006/relationships/tags" Target="../tags/tag192.xml" /><Relationship Id="rId13" Type="http://schemas.openxmlformats.org/officeDocument/2006/relationships/tags" Target="../tags/tag193.xml" /><Relationship Id="rId2" Type="http://schemas.openxmlformats.org/officeDocument/2006/relationships/tags" Target="../tags/tag182.xml" /><Relationship Id="rId3" Type="http://schemas.openxmlformats.org/officeDocument/2006/relationships/tags" Target="../tags/tag183.xml" /><Relationship Id="rId4" Type="http://schemas.openxmlformats.org/officeDocument/2006/relationships/tags" Target="../tags/tag184.xml" /><Relationship Id="rId5" Type="http://schemas.openxmlformats.org/officeDocument/2006/relationships/tags" Target="../tags/tag185.xml" /><Relationship Id="rId6" Type="http://schemas.openxmlformats.org/officeDocument/2006/relationships/tags" Target="../tags/tag186.xml" /><Relationship Id="rId7" Type="http://schemas.openxmlformats.org/officeDocument/2006/relationships/tags" Target="../tags/tag187.xml" /><Relationship Id="rId8" Type="http://schemas.openxmlformats.org/officeDocument/2006/relationships/tags" Target="../tags/tag188.xml" /><Relationship Id="rId9" Type="http://schemas.openxmlformats.org/officeDocument/2006/relationships/tags" Target="../tags/tag18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4.xml" /><Relationship Id="rId3" Type="http://schemas.openxmlformats.org/officeDocument/2006/relationships/tags" Target="../tags/tag195.xml" /><Relationship Id="rId4" Type="http://schemas.openxmlformats.org/officeDocument/2006/relationships/tags" Target="../tags/tag19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5.xml" /><Relationship Id="rId11" Type="http://schemas.openxmlformats.org/officeDocument/2006/relationships/tags" Target="../tags/tag206.xml" /><Relationship Id="rId12" Type="http://schemas.openxmlformats.org/officeDocument/2006/relationships/tags" Target="../tags/tag207.xml" /><Relationship Id="rId13" Type="http://schemas.openxmlformats.org/officeDocument/2006/relationships/tags" Target="../tags/tag208.xml" /><Relationship Id="rId2" Type="http://schemas.openxmlformats.org/officeDocument/2006/relationships/tags" Target="../tags/tag197.xml" /><Relationship Id="rId3" Type="http://schemas.openxmlformats.org/officeDocument/2006/relationships/tags" Target="../tags/tag198.xml" /><Relationship Id="rId4" Type="http://schemas.openxmlformats.org/officeDocument/2006/relationships/tags" Target="../tags/tag199.xml" /><Relationship Id="rId5" Type="http://schemas.openxmlformats.org/officeDocument/2006/relationships/tags" Target="../tags/tag200.xml" /><Relationship Id="rId6" Type="http://schemas.openxmlformats.org/officeDocument/2006/relationships/tags" Target="../tags/tag201.xml" /><Relationship Id="rId7" Type="http://schemas.openxmlformats.org/officeDocument/2006/relationships/tags" Target="../tags/tag202.xml" /><Relationship Id="rId8" Type="http://schemas.openxmlformats.org/officeDocument/2006/relationships/tags" Target="../tags/tag203.xml" /><Relationship Id="rId9" Type="http://schemas.openxmlformats.org/officeDocument/2006/relationships/tags" Target="../tags/tag20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7.xml" /><Relationship Id="rId11" Type="http://schemas.openxmlformats.org/officeDocument/2006/relationships/tags" Target="../tags/tag218.xml" /><Relationship Id="rId12" Type="http://schemas.openxmlformats.org/officeDocument/2006/relationships/tags" Target="../tags/tag219.xml" /><Relationship Id="rId13" Type="http://schemas.openxmlformats.org/officeDocument/2006/relationships/tags" Target="../tags/tag220.xml" /><Relationship Id="rId14" Type="http://schemas.openxmlformats.org/officeDocument/2006/relationships/tags" Target="../tags/tag221.xml" /><Relationship Id="rId15" Type="http://schemas.openxmlformats.org/officeDocument/2006/relationships/tags" Target="../tags/tag222.xml" /><Relationship Id="rId16" Type="http://schemas.openxmlformats.org/officeDocument/2006/relationships/tags" Target="../tags/tag223.xml" /><Relationship Id="rId17" Type="http://schemas.openxmlformats.org/officeDocument/2006/relationships/tags" Target="../tags/tag224.xml" /><Relationship Id="rId18" Type="http://schemas.openxmlformats.org/officeDocument/2006/relationships/tags" Target="../tags/tag225.xml" /><Relationship Id="rId19" Type="http://schemas.openxmlformats.org/officeDocument/2006/relationships/tags" Target="../tags/tag226.xml" /><Relationship Id="rId2" Type="http://schemas.openxmlformats.org/officeDocument/2006/relationships/tags" Target="../tags/tag209.xml" /><Relationship Id="rId20" Type="http://schemas.openxmlformats.org/officeDocument/2006/relationships/tags" Target="../tags/tag227.xml" /><Relationship Id="rId21" Type="http://schemas.openxmlformats.org/officeDocument/2006/relationships/tags" Target="../tags/tag228.xml" /><Relationship Id="rId3" Type="http://schemas.openxmlformats.org/officeDocument/2006/relationships/tags" Target="../tags/tag210.xml" /><Relationship Id="rId4" Type="http://schemas.openxmlformats.org/officeDocument/2006/relationships/tags" Target="../tags/tag211.xml" /><Relationship Id="rId5" Type="http://schemas.openxmlformats.org/officeDocument/2006/relationships/tags" Target="../tags/tag212.xml" /><Relationship Id="rId6" Type="http://schemas.openxmlformats.org/officeDocument/2006/relationships/tags" Target="../tags/tag213.xml" /><Relationship Id="rId7" Type="http://schemas.openxmlformats.org/officeDocument/2006/relationships/tags" Target="../tags/tag214.xml" /><Relationship Id="rId8" Type="http://schemas.openxmlformats.org/officeDocument/2006/relationships/tags" Target="../tags/tag215.xml" /><Relationship Id="rId9" Type="http://schemas.openxmlformats.org/officeDocument/2006/relationships/tags" Target="../tags/tag21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7.xml" /><Relationship Id="rId11" Type="http://schemas.openxmlformats.org/officeDocument/2006/relationships/tags" Target="../tags/tag238.xml" /><Relationship Id="rId12" Type="http://schemas.openxmlformats.org/officeDocument/2006/relationships/tags" Target="../tags/tag239.xml" /><Relationship Id="rId13" Type="http://schemas.openxmlformats.org/officeDocument/2006/relationships/tags" Target="../tags/tag240.xml" /><Relationship Id="rId14" Type="http://schemas.openxmlformats.org/officeDocument/2006/relationships/tags" Target="../tags/tag241.xml" /><Relationship Id="rId15" Type="http://schemas.openxmlformats.org/officeDocument/2006/relationships/tags" Target="../tags/tag242.xml" /><Relationship Id="rId16" Type="http://schemas.openxmlformats.org/officeDocument/2006/relationships/tags" Target="../tags/tag243.xml" /><Relationship Id="rId17" Type="http://schemas.openxmlformats.org/officeDocument/2006/relationships/tags" Target="../tags/tag244.xml" /><Relationship Id="rId2" Type="http://schemas.openxmlformats.org/officeDocument/2006/relationships/tags" Target="../tags/tag229.xml" /><Relationship Id="rId3" Type="http://schemas.openxmlformats.org/officeDocument/2006/relationships/tags" Target="../tags/tag230.xml" /><Relationship Id="rId4" Type="http://schemas.openxmlformats.org/officeDocument/2006/relationships/tags" Target="../tags/tag231.xml" /><Relationship Id="rId5" Type="http://schemas.openxmlformats.org/officeDocument/2006/relationships/tags" Target="../tags/tag232.xml" /><Relationship Id="rId6" Type="http://schemas.openxmlformats.org/officeDocument/2006/relationships/tags" Target="../tags/tag233.xml" /><Relationship Id="rId7" Type="http://schemas.openxmlformats.org/officeDocument/2006/relationships/tags" Target="../tags/tag234.xml" /><Relationship Id="rId8" Type="http://schemas.openxmlformats.org/officeDocument/2006/relationships/tags" Target="../tags/tag235.xml" /><Relationship Id="rId9" Type="http://schemas.openxmlformats.org/officeDocument/2006/relationships/tags" Target="../tags/tag23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45.xml" /><Relationship Id="rId3" Type="http://schemas.openxmlformats.org/officeDocument/2006/relationships/tags" Target="../tags/tag246.xml" /><Relationship Id="rId4" Type="http://schemas.openxmlformats.org/officeDocument/2006/relationships/tags" Target="../tags/tag24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6.xml" /><Relationship Id="rId11" Type="http://schemas.openxmlformats.org/officeDocument/2006/relationships/tags" Target="../tags/tag257.xml" /><Relationship Id="rId12" Type="http://schemas.openxmlformats.org/officeDocument/2006/relationships/tags" Target="../tags/tag258.xml" /><Relationship Id="rId13" Type="http://schemas.openxmlformats.org/officeDocument/2006/relationships/tags" Target="../tags/tag259.xml" /><Relationship Id="rId2" Type="http://schemas.openxmlformats.org/officeDocument/2006/relationships/tags" Target="../tags/tag248.xml" /><Relationship Id="rId3" Type="http://schemas.openxmlformats.org/officeDocument/2006/relationships/tags" Target="../tags/tag249.xml" /><Relationship Id="rId4" Type="http://schemas.openxmlformats.org/officeDocument/2006/relationships/tags" Target="../tags/tag250.xml" /><Relationship Id="rId5" Type="http://schemas.openxmlformats.org/officeDocument/2006/relationships/tags" Target="../tags/tag251.xml" /><Relationship Id="rId6" Type="http://schemas.openxmlformats.org/officeDocument/2006/relationships/tags" Target="../tags/tag252.xml" /><Relationship Id="rId7" Type="http://schemas.openxmlformats.org/officeDocument/2006/relationships/tags" Target="../tags/tag253.xml" /><Relationship Id="rId8" Type="http://schemas.openxmlformats.org/officeDocument/2006/relationships/tags" Target="../tags/tag254.xml" /><Relationship Id="rId9" Type="http://schemas.openxmlformats.org/officeDocument/2006/relationships/tags" Target="../tags/tag25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68.xml" /><Relationship Id="rId11" Type="http://schemas.openxmlformats.org/officeDocument/2006/relationships/tags" Target="../tags/tag269.xml" /><Relationship Id="rId12" Type="http://schemas.openxmlformats.org/officeDocument/2006/relationships/tags" Target="../tags/tag270.xml" /><Relationship Id="rId13" Type="http://schemas.openxmlformats.org/officeDocument/2006/relationships/tags" Target="../tags/tag271.xml" /><Relationship Id="rId2" Type="http://schemas.openxmlformats.org/officeDocument/2006/relationships/tags" Target="../tags/tag260.xml" /><Relationship Id="rId3" Type="http://schemas.openxmlformats.org/officeDocument/2006/relationships/tags" Target="../tags/tag261.xml" /><Relationship Id="rId4" Type="http://schemas.openxmlformats.org/officeDocument/2006/relationships/tags" Target="../tags/tag262.xml" /><Relationship Id="rId5" Type="http://schemas.openxmlformats.org/officeDocument/2006/relationships/tags" Target="../tags/tag263.xml" /><Relationship Id="rId6" Type="http://schemas.openxmlformats.org/officeDocument/2006/relationships/tags" Target="../tags/tag264.xml" /><Relationship Id="rId7" Type="http://schemas.openxmlformats.org/officeDocument/2006/relationships/tags" Target="../tags/tag265.xml" /><Relationship Id="rId8" Type="http://schemas.openxmlformats.org/officeDocument/2006/relationships/tags" Target="../tags/tag266.xml" /><Relationship Id="rId9" Type="http://schemas.openxmlformats.org/officeDocument/2006/relationships/tags" Target="../tags/tag26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80.xml" /><Relationship Id="rId11" Type="http://schemas.openxmlformats.org/officeDocument/2006/relationships/tags" Target="../tags/tag281.xml" /><Relationship Id="rId12" Type="http://schemas.openxmlformats.org/officeDocument/2006/relationships/tags" Target="../tags/tag282.xml" /><Relationship Id="rId13" Type="http://schemas.openxmlformats.org/officeDocument/2006/relationships/tags" Target="../tags/tag283.xml" /><Relationship Id="rId14" Type="http://schemas.openxmlformats.org/officeDocument/2006/relationships/tags" Target="../tags/tag284.xml" /><Relationship Id="rId15" Type="http://schemas.openxmlformats.org/officeDocument/2006/relationships/tags" Target="../tags/tag285.xml" /><Relationship Id="rId16" Type="http://schemas.openxmlformats.org/officeDocument/2006/relationships/tags" Target="../tags/tag286.xml" /><Relationship Id="rId17" Type="http://schemas.openxmlformats.org/officeDocument/2006/relationships/tags" Target="../tags/tag287.xml" /><Relationship Id="rId18" Type="http://schemas.openxmlformats.org/officeDocument/2006/relationships/tags" Target="../tags/tag288.xml" /><Relationship Id="rId19" Type="http://schemas.openxmlformats.org/officeDocument/2006/relationships/tags" Target="../tags/tag289.xml" /><Relationship Id="rId2" Type="http://schemas.openxmlformats.org/officeDocument/2006/relationships/tags" Target="../tags/tag272.xml" /><Relationship Id="rId20" Type="http://schemas.openxmlformats.org/officeDocument/2006/relationships/tags" Target="../tags/tag290.xml" /><Relationship Id="rId21" Type="http://schemas.openxmlformats.org/officeDocument/2006/relationships/tags" Target="../tags/tag291.xml" /><Relationship Id="rId22" Type="http://schemas.openxmlformats.org/officeDocument/2006/relationships/tags" Target="../tags/tag292.xml" /><Relationship Id="rId23" Type="http://schemas.openxmlformats.org/officeDocument/2006/relationships/tags" Target="../tags/tag293.xml" /><Relationship Id="rId24" Type="http://schemas.openxmlformats.org/officeDocument/2006/relationships/tags" Target="../tags/tag294.xml" /><Relationship Id="rId25" Type="http://schemas.openxmlformats.org/officeDocument/2006/relationships/tags" Target="../tags/tag295.xml" /><Relationship Id="rId26" Type="http://schemas.openxmlformats.org/officeDocument/2006/relationships/tags" Target="../tags/tag296.xml" /><Relationship Id="rId27" Type="http://schemas.openxmlformats.org/officeDocument/2006/relationships/tags" Target="../tags/tag297.xml" /><Relationship Id="rId28" Type="http://schemas.openxmlformats.org/officeDocument/2006/relationships/tags" Target="../tags/tag298.xml" /><Relationship Id="rId29" Type="http://schemas.openxmlformats.org/officeDocument/2006/relationships/tags" Target="../tags/tag299.xml" /><Relationship Id="rId3" Type="http://schemas.openxmlformats.org/officeDocument/2006/relationships/tags" Target="../tags/tag273.xml" /><Relationship Id="rId30" Type="http://schemas.openxmlformats.org/officeDocument/2006/relationships/tags" Target="../tags/tag300.xml" /><Relationship Id="rId4" Type="http://schemas.openxmlformats.org/officeDocument/2006/relationships/tags" Target="../tags/tag274.xml" /><Relationship Id="rId5" Type="http://schemas.openxmlformats.org/officeDocument/2006/relationships/tags" Target="../tags/tag275.xml" /><Relationship Id="rId6" Type="http://schemas.openxmlformats.org/officeDocument/2006/relationships/tags" Target="../tags/tag276.xml" /><Relationship Id="rId7" Type="http://schemas.openxmlformats.org/officeDocument/2006/relationships/tags" Target="../tags/tag277.xml" /><Relationship Id="rId8" Type="http://schemas.openxmlformats.org/officeDocument/2006/relationships/tags" Target="../tags/tag278.xml" /><Relationship Id="rId9" Type="http://schemas.openxmlformats.org/officeDocument/2006/relationships/tags" Target="../tags/tag279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309.xml" /><Relationship Id="rId11" Type="http://schemas.openxmlformats.org/officeDocument/2006/relationships/tags" Target="../tags/tag310.xml" /><Relationship Id="rId12" Type="http://schemas.openxmlformats.org/officeDocument/2006/relationships/tags" Target="../tags/tag311.xml" /><Relationship Id="rId13" Type="http://schemas.openxmlformats.org/officeDocument/2006/relationships/tags" Target="../tags/tag312.xml" /><Relationship Id="rId14" Type="http://schemas.openxmlformats.org/officeDocument/2006/relationships/tags" Target="../tags/tag313.xml" /><Relationship Id="rId15" Type="http://schemas.openxmlformats.org/officeDocument/2006/relationships/tags" Target="../tags/tag314.xml" /><Relationship Id="rId16" Type="http://schemas.openxmlformats.org/officeDocument/2006/relationships/tags" Target="../tags/tag315.xml" /><Relationship Id="rId17" Type="http://schemas.openxmlformats.org/officeDocument/2006/relationships/tags" Target="../tags/tag316.xml" /><Relationship Id="rId18" Type="http://schemas.openxmlformats.org/officeDocument/2006/relationships/tags" Target="../tags/tag317.xml" /><Relationship Id="rId19" Type="http://schemas.openxmlformats.org/officeDocument/2006/relationships/tags" Target="../tags/tag318.xml" /><Relationship Id="rId2" Type="http://schemas.openxmlformats.org/officeDocument/2006/relationships/tags" Target="../tags/tag301.xml" /><Relationship Id="rId20" Type="http://schemas.openxmlformats.org/officeDocument/2006/relationships/tags" Target="../tags/tag319.xml" /><Relationship Id="rId21" Type="http://schemas.openxmlformats.org/officeDocument/2006/relationships/tags" Target="../tags/tag320.xml" /><Relationship Id="rId3" Type="http://schemas.openxmlformats.org/officeDocument/2006/relationships/tags" Target="../tags/tag302.xml" /><Relationship Id="rId4" Type="http://schemas.openxmlformats.org/officeDocument/2006/relationships/tags" Target="../tags/tag303.xml" /><Relationship Id="rId5" Type="http://schemas.openxmlformats.org/officeDocument/2006/relationships/tags" Target="../tags/tag304.xml" /><Relationship Id="rId6" Type="http://schemas.openxmlformats.org/officeDocument/2006/relationships/tags" Target="../tags/tag305.xml" /><Relationship Id="rId7" Type="http://schemas.openxmlformats.org/officeDocument/2006/relationships/tags" Target="../tags/tag306.xml" /><Relationship Id="rId8" Type="http://schemas.openxmlformats.org/officeDocument/2006/relationships/tags" Target="../tags/tag307.xml" /><Relationship Id="rId9" Type="http://schemas.openxmlformats.org/officeDocument/2006/relationships/tags" Target="../tags/tag308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6155021101010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533399" y="1864175"/>
            <a:ext cx="10515600" cy="1800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喷锚支护及算例课件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lstStyle/>
          <a:p>
            <a:r>
              <a:rPr lang="en-US" altLang="zh-CN" err="1"/>
              <a:t>小无名,a click to unlimited possibilites</a:t>
            </a:r>
            <a:endParaRPr lang="en-US" alt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lstStyle/>
          <a:p>
            <a:r>
              <a:rPr lang="en-US" altLang="zh-CN"/>
              <a:t>YOUR LOGO</a:t>
            </a:r>
            <a:endParaRPr lang="zh-CN" alt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小无名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7" name=""/>
        <p:cNvGrpSpPr/>
        <p:nvPr/>
      </p:nvGrpSpPr>
      <p:grpSpPr>
        <a:xfrm>
          <a:off x="0" y="0"/>
          <a: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lstStyle/>
          <a:p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1048870" name="序号"/>
          <p:cNvSpPr txBox="1"/>
          <p:nvPr>
            <p:custDataLst>
              <p:tags r:id="rId4"/>
            </p:custDataLst>
          </p:nvPr>
        </p:nvSpPr>
        <p:spPr>
          <a:xfrm>
            <a:off x="5201920" y="1583055"/>
            <a:ext cx="1433633" cy="73915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5"/>
            </p:custDataLst>
          </p:nvPr>
        </p:nvSpPr>
        <p:spPr>
          <a:xfrm>
            <a:off x="5137342" y="1976296"/>
            <a:ext cx="3837311" cy="368187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83571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单击输入目录标题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7"/>
          <p:cNvCxnSpPr/>
          <p:nvPr>
            <p:custDataLst>
              <p:tags r:id="rId6"/>
            </p:custDataLst>
          </p:nvPr>
        </p:nvCxnSpPr>
        <p:spPr>
          <a:xfrm>
            <a:off x="5171212" y="2399665"/>
            <a:ext cx="3652748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7"/>
            </p:custDataLst>
          </p:nvPr>
        </p:nvSpPr>
        <p:spPr>
          <a:xfrm>
            <a:off x="5761355" y="2339340"/>
            <a:ext cx="1433670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8"/>
            </p:custDataLst>
          </p:nvPr>
        </p:nvSpPr>
        <p:spPr>
          <a:xfrm>
            <a:off x="5688425" y="2766094"/>
            <a:ext cx="383741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喷锚支护概述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11"/>
          <p:cNvCxnSpPr/>
          <p:nvPr>
            <p:custDataLst>
              <p:tags r:id="rId9"/>
            </p:custDataLst>
          </p:nvPr>
        </p:nvCxnSpPr>
        <p:spPr>
          <a:xfrm>
            <a:off x="5722296" y="3189605"/>
            <a:ext cx="3652844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10"/>
            </p:custDataLst>
          </p:nvPr>
        </p:nvSpPr>
        <p:spPr>
          <a:xfrm>
            <a:off x="6282690" y="3122930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1"/>
            </p:custDataLst>
          </p:nvPr>
        </p:nvSpPr>
        <p:spPr>
          <a:xfrm>
            <a:off x="6201410" y="3549684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喷锚支护材料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17"/>
          <p:cNvCxnSpPr/>
          <p:nvPr>
            <p:custDataLst>
              <p:tags r:id="rId12"/>
            </p:custDataLst>
          </p:nvPr>
        </p:nvCxnSpPr>
        <p:spPr>
          <a:xfrm>
            <a:off x="6235275" y="3973195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3"/>
            </p:custDataLst>
          </p:nvPr>
        </p:nvSpPr>
        <p:spPr>
          <a:xfrm>
            <a:off x="6812915" y="3907155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4"/>
            </p:custDataLst>
          </p:nvPr>
        </p:nvSpPr>
        <p:spPr>
          <a:xfrm>
            <a:off x="6731635" y="4333909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喷锚支护设计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3"/>
          <p:cNvCxnSpPr/>
          <p:nvPr>
            <p:custDataLst>
              <p:tags r:id="rId15"/>
            </p:custDataLst>
          </p:nvPr>
        </p:nvCxnSpPr>
        <p:spPr>
          <a:xfrm>
            <a:off x="6765500" y="4757420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6"/>
            </p:custDataLst>
          </p:nvPr>
        </p:nvSpPr>
        <p:spPr>
          <a:xfrm>
            <a:off x="7390765" y="4743450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7"/>
            </p:custDataLst>
          </p:nvPr>
        </p:nvSpPr>
        <p:spPr>
          <a:xfrm>
            <a:off x="7309485" y="5170204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喷锚支护施工工艺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38"/>
          <p:cNvCxnSpPr/>
          <p:nvPr>
            <p:custDataLst>
              <p:tags r:id="rId18"/>
            </p:custDataLst>
          </p:nvPr>
        </p:nvCxnSpPr>
        <p:spPr>
          <a:xfrm>
            <a:off x="7343350" y="5593715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0" name="序号"/>
          <p:cNvSpPr txBox="1"/>
          <p:nvPr>
            <p:custDataLst>
              <p:tags r:id="rId19"/>
            </p:custDataLst>
          </p:nvPr>
        </p:nvSpPr>
        <p:spPr>
          <a:xfrm>
            <a:off x="7920990" y="5527675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06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92" name="项标题"/>
          <p:cNvSpPr txBox="1"/>
          <p:nvPr>
            <p:custDataLst>
              <p:tags r:id="rId20"/>
            </p:custDataLst>
          </p:nvPr>
        </p:nvSpPr>
        <p:spPr>
          <a:xfrm>
            <a:off x="7839710" y="5954429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喷锚支护算例分析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51" name="直接箭头连接符 42"/>
          <p:cNvCxnSpPr/>
          <p:nvPr>
            <p:custDataLst>
              <p:tags r:id="rId21"/>
            </p:custDataLst>
          </p:nvPr>
        </p:nvCxnSpPr>
        <p:spPr>
          <a:xfrm>
            <a:off x="7873575" y="6377940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5" name=""/>
        <p:cNvGrpSpPr/>
        <p:nvPr/>
      </p:nvGrpSpPr>
      <p:grpSpPr>
        <a:xfrm>
          <a:off x="0" y="0"/>
          <a:ext cx="0" cy="0"/>
        </a:xfrm>
      </p:grpSpPr>
      <p:sp>
        <p:nvSpPr>
          <p:cNvPr id="104893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添加章节标题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3" name=""/>
        <p:cNvGrpSpPr/>
        <p:nvPr/>
      </p:nvGrpSpPr>
      <p:grpSpPr>
        <a:xfrm>
          <a:off x="0" y="0"/>
          <a:ext cx="0" cy="0"/>
        </a:xfrm>
      </p:grpSpPr>
      <p:sp>
        <p:nvSpPr>
          <p:cNvPr id="104897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喷锚支护概述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8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1" name=""/>
        <p:cNvGrpSpPr/>
        <p:nvPr/>
      </p:nvGrpSpPr>
      <p:grpSpPr>
        <a:xfrm>
          <a:off x="0" y="0"/>
          <a:ext cx="0" cy="0"/>
        </a:xfrm>
      </p:grpSpPr>
      <p:sp>
        <p:nvSpPr>
          <p:cNvPr id="10490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喷锚支护的定义</a:t>
            </a:r>
            <a:endParaRPr lang="zh-CN" altLang="en-US"/>
          </a:p>
        </p:txBody>
      </p:sp>
      <p:sp>
        <p:nvSpPr>
          <p:cNvPr id="1049024" name="圆角矩形 5"/>
          <p:cNvSpPr/>
          <p:nvPr>
            <p:custDataLst>
              <p:tags r:id="rId2"/>
            </p:custDataLst>
          </p:nvPr>
        </p:nvSpPr>
        <p:spPr>
          <a:xfrm>
            <a:off x="575681" y="1425594"/>
            <a:ext cx="2581262" cy="4737661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6" name="圆角矩形 3"/>
          <p:cNvSpPr/>
          <p:nvPr>
            <p:custDataLst>
              <p:tags r:id="rId3"/>
            </p:custDataLst>
          </p:nvPr>
        </p:nvSpPr>
        <p:spPr>
          <a:xfrm>
            <a:off x="551935" y="1378744"/>
            <a:ext cx="2581262" cy="4737661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8" name="文本框 5"/>
          <p:cNvSpPr txBox="1"/>
          <p:nvPr>
            <p:custDataLst>
              <p:tags r:id="rId4"/>
            </p:custDataLst>
          </p:nvPr>
        </p:nvSpPr>
        <p:spPr>
          <a:xfrm>
            <a:off x="730351" y="1756756"/>
            <a:ext cx="2223787" cy="3115227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喷锚支护是一种隧道支护方式，通过喷射混凝土和安装锚杆来加固隧道围岩。</a:t>
            </a:r>
            <a:endParaRPr lang="zh-CN" altLang="en-US" sz="2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圆角矩形 16"/>
          <p:cNvSpPr/>
          <p:nvPr>
            <p:custDataLst>
              <p:tags r:id="rId5"/>
            </p:custDataLst>
          </p:nvPr>
        </p:nvSpPr>
        <p:spPr>
          <a:xfrm>
            <a:off x="736769" y="5054250"/>
            <a:ext cx="695054" cy="695696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9444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01</a:t>
            </a:r>
            <a:endParaRPr lang="en-US" altLang="zh-CN" sz="3600" b="1">
              <a:latin typeface="+mn-ea"/>
            </a:endParaRPr>
          </a:p>
        </p:txBody>
      </p:sp>
      <p:sp>
        <p:nvSpPr>
          <p:cNvPr id="1049032" name="圆角矩形 12"/>
          <p:cNvSpPr/>
          <p:nvPr>
            <p:custDataLst>
              <p:tags r:id="rId6"/>
            </p:custDataLst>
          </p:nvPr>
        </p:nvSpPr>
        <p:spPr>
          <a:xfrm>
            <a:off x="3405314" y="1425594"/>
            <a:ext cx="2581262" cy="4737661"/>
          </a:xfrm>
          <a:prstGeom prst="roundRect">
            <a:avLst>
              <a:gd name="adj" fmla="val 6621"/>
            </a:avLst>
          </a:prstGeom>
          <a:solidFill>
            <a:srgbClr val="BFBFB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4" name="圆角矩形 13"/>
          <p:cNvSpPr/>
          <p:nvPr>
            <p:custDataLst>
              <p:tags r:id="rId7"/>
            </p:custDataLst>
          </p:nvPr>
        </p:nvSpPr>
        <p:spPr>
          <a:xfrm>
            <a:off x="3375792" y="1378744"/>
            <a:ext cx="2581262" cy="4737661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6" name="圆角矩形 15"/>
          <p:cNvSpPr/>
          <p:nvPr>
            <p:custDataLst>
              <p:tags r:id="rId8"/>
            </p:custDataLst>
          </p:nvPr>
        </p:nvSpPr>
        <p:spPr>
          <a:xfrm>
            <a:off x="3611327" y="5059385"/>
            <a:ext cx="695054" cy="695696"/>
          </a:xfrm>
          <a:prstGeom prst="roundRect">
            <a:avLst>
              <a:gd name="adj" fmla="val 23765"/>
            </a:avLst>
          </a:prstGeom>
          <a:solidFill>
            <a:srgbClr val="A6A6A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9444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02</a:t>
            </a:r>
            <a:endParaRPr lang="en-US" altLang="zh-CN" sz="3600" b="1">
              <a:latin typeface="+mn-ea"/>
            </a:endParaRPr>
          </a:p>
        </p:txBody>
      </p:sp>
      <p:sp>
        <p:nvSpPr>
          <p:cNvPr id="1049038" name="文本框 10"/>
          <p:cNvSpPr txBox="1"/>
          <p:nvPr>
            <p:custDataLst>
              <p:tags r:id="rId9"/>
            </p:custDataLst>
          </p:nvPr>
        </p:nvSpPr>
        <p:spPr>
          <a:xfrm>
            <a:off x="3555492" y="1761890"/>
            <a:ext cx="2222504" cy="3115227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喷锚支护具有施工速度快、支护及时、支护效果好的优点。</a:t>
            </a:r>
            <a:endParaRPr lang="zh-CN" altLang="en-US" sz="2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圆角矩形 5"/>
          <p:cNvSpPr/>
          <p:nvPr>
            <p:custDataLst>
              <p:tags r:id="rId10"/>
            </p:custDataLst>
          </p:nvPr>
        </p:nvSpPr>
        <p:spPr>
          <a:xfrm>
            <a:off x="6229171" y="1425594"/>
            <a:ext cx="2581262" cy="4737661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2" name="圆角矩形 3"/>
          <p:cNvSpPr/>
          <p:nvPr>
            <p:custDataLst>
              <p:tags r:id="rId11"/>
            </p:custDataLst>
          </p:nvPr>
        </p:nvSpPr>
        <p:spPr>
          <a:xfrm>
            <a:off x="6205425" y="1378744"/>
            <a:ext cx="2581262" cy="4737661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4" name="文本框 23"/>
          <p:cNvSpPr txBox="1"/>
          <p:nvPr>
            <p:custDataLst>
              <p:tags r:id="rId12"/>
            </p:custDataLst>
          </p:nvPr>
        </p:nvSpPr>
        <p:spPr>
          <a:xfrm>
            <a:off x="6383841" y="1756756"/>
            <a:ext cx="2223787" cy="3115227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喷锚支护可以有效控制围岩变形，提高隧道施工安全性和稳定性。</a:t>
            </a:r>
            <a:endParaRPr lang="zh-CN" altLang="en-US" sz="2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圆角矩形 16"/>
          <p:cNvSpPr/>
          <p:nvPr>
            <p:custDataLst>
              <p:tags r:id="rId13"/>
            </p:custDataLst>
          </p:nvPr>
        </p:nvSpPr>
        <p:spPr>
          <a:xfrm>
            <a:off x="6390259" y="5054250"/>
            <a:ext cx="695054" cy="695696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9444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03</a:t>
            </a:r>
            <a:endParaRPr lang="en-US" altLang="zh-CN" sz="3600" b="1">
              <a:latin typeface="+mn-ea"/>
            </a:endParaRPr>
          </a:p>
        </p:txBody>
      </p:sp>
      <p:sp>
        <p:nvSpPr>
          <p:cNvPr id="1049048" name="圆角矩形 12"/>
          <p:cNvSpPr/>
          <p:nvPr>
            <p:custDataLst>
              <p:tags r:id="rId14"/>
            </p:custDataLst>
          </p:nvPr>
        </p:nvSpPr>
        <p:spPr>
          <a:xfrm>
            <a:off x="9058803" y="1425594"/>
            <a:ext cx="2581262" cy="4737661"/>
          </a:xfrm>
          <a:prstGeom prst="roundRect">
            <a:avLst>
              <a:gd name="adj" fmla="val 6621"/>
            </a:avLst>
          </a:prstGeom>
          <a:solidFill>
            <a:srgbClr val="BFBFB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0" name="圆角矩形 13"/>
          <p:cNvSpPr/>
          <p:nvPr>
            <p:custDataLst>
              <p:tags r:id="rId15"/>
            </p:custDataLst>
          </p:nvPr>
        </p:nvSpPr>
        <p:spPr>
          <a:xfrm>
            <a:off x="9029281" y="1378744"/>
            <a:ext cx="2581262" cy="4737661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2" name="圆角矩形 15"/>
          <p:cNvSpPr/>
          <p:nvPr>
            <p:custDataLst>
              <p:tags r:id="rId16"/>
            </p:custDataLst>
          </p:nvPr>
        </p:nvSpPr>
        <p:spPr>
          <a:xfrm>
            <a:off x="9264817" y="5059385"/>
            <a:ext cx="695054" cy="695696"/>
          </a:xfrm>
          <a:prstGeom prst="roundRect">
            <a:avLst>
              <a:gd name="adj" fmla="val 23765"/>
            </a:avLst>
          </a:prstGeom>
          <a:solidFill>
            <a:srgbClr val="A6A6A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9444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04</a:t>
            </a:r>
            <a:endParaRPr lang="en-US" altLang="zh-CN" sz="3600" b="1">
              <a:latin typeface="+mn-ea"/>
            </a:endParaRPr>
          </a:p>
        </p:txBody>
      </p:sp>
      <p:sp>
        <p:nvSpPr>
          <p:cNvPr id="1049054" name="文本框 32"/>
          <p:cNvSpPr txBox="1"/>
          <p:nvPr>
            <p:custDataLst>
              <p:tags r:id="rId17"/>
            </p:custDataLst>
          </p:nvPr>
        </p:nvSpPr>
        <p:spPr>
          <a:xfrm>
            <a:off x="9208981" y="1761890"/>
            <a:ext cx="2222504" cy="3115227"/>
          </a:xfrm>
          <a:prstGeom prst="rect">
            <a:avLst/>
          </a:prstGeom>
          <a:noFill/>
        </p:spPr>
        <p:txBody>
          <a:bodyPr wrap="square" rtlCol="0" anchor="t" anchorCtr="0">
            <a:normAutofit fontScale="9434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喷锚支护的原理是通过喷射混凝土和锚杆与围岩相互作用，形成承载结构，提高围岩的自承载能力。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9" name=""/>
        <p:cNvGrpSpPr/>
        <p:nvPr/>
      </p:nvGrpSpPr>
      <p:grpSpPr>
        <a:xfrm>
          <a:off x="0" y="0"/>
          <a:ext cx="0" cy="0"/>
        </a:xfrm>
      </p:grpSpPr>
      <p:sp>
        <p:nvSpPr>
          <p:cNvPr id="104909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喷锚支护的原理</a:t>
            </a:r>
            <a:endParaRPr lang="zh-CN" altLang="en-US"/>
          </a:p>
        </p:txBody>
      </p:sp>
      <p:sp>
        <p:nvSpPr>
          <p:cNvPr id="1049094" name="椭圆 262"/>
          <p:cNvSpPr/>
          <p:nvPr>
            <p:custDataLst>
              <p:tags r:id="rId2"/>
            </p:custDataLst>
          </p:nvPr>
        </p:nvSpPr>
        <p:spPr>
          <a:xfrm>
            <a:off x="2377275" y="4026006"/>
            <a:ext cx="7436936" cy="1945671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96" name="椭圆 263"/>
          <p:cNvSpPr/>
          <p:nvPr>
            <p:custDataLst>
              <p:tags r:id="rId3"/>
            </p:custDataLst>
          </p:nvPr>
        </p:nvSpPr>
        <p:spPr>
          <a:xfrm>
            <a:off x="3238745" y="4107264"/>
            <a:ext cx="5638572" cy="1670875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98" name="椭圆 264"/>
          <p:cNvSpPr/>
          <p:nvPr>
            <p:custDataLst>
              <p:tags r:id="rId4"/>
            </p:custDataLst>
          </p:nvPr>
        </p:nvSpPr>
        <p:spPr>
          <a:xfrm>
            <a:off x="4045383" y="4346415"/>
            <a:ext cx="4024387" cy="1192544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100" name="椭圆 265"/>
          <p:cNvSpPr/>
          <p:nvPr>
            <p:custDataLst>
              <p:tags r:id="rId5"/>
            </p:custDataLst>
          </p:nvPr>
        </p:nvSpPr>
        <p:spPr>
          <a:xfrm>
            <a:off x="4727160" y="4548570"/>
            <a:ext cx="2660579" cy="78840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102" name="椭圆 266"/>
          <p:cNvSpPr/>
          <p:nvPr>
            <p:custDataLst>
              <p:tags r:id="rId6"/>
            </p:custDataLst>
          </p:nvPr>
        </p:nvSpPr>
        <p:spPr>
          <a:xfrm>
            <a:off x="5426114" y="4755349"/>
            <a:ext cx="1530378" cy="453497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53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37739" y="4680036"/>
            <a:ext cx="0" cy="85665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4" name="椭圆 268"/>
          <p:cNvSpPr/>
          <p:nvPr>
            <p:custDataLst>
              <p:tags r:id="rId8"/>
            </p:custDataLst>
          </p:nvPr>
        </p:nvSpPr>
        <p:spPr>
          <a:xfrm flipV="1">
            <a:off x="2745250" y="4491755"/>
            <a:ext cx="176772" cy="1767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106" name="椭圆 269"/>
          <p:cNvSpPr/>
          <p:nvPr>
            <p:custDataLst>
              <p:tags r:id="rId9"/>
            </p:custDataLst>
          </p:nvPr>
        </p:nvSpPr>
        <p:spPr>
          <a:xfrm flipV="1">
            <a:off x="2787530" y="4534696"/>
            <a:ext cx="91591" cy="91587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108" name="椭圆 270"/>
          <p:cNvSpPr/>
          <p:nvPr>
            <p:custDataLst>
              <p:tags r:id="rId10"/>
            </p:custDataLst>
          </p:nvPr>
        </p:nvSpPr>
        <p:spPr>
          <a:xfrm flipV="1">
            <a:off x="7808371" y="3668601"/>
            <a:ext cx="106415" cy="106411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55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61883" y="3784873"/>
            <a:ext cx="0" cy="194567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0" name="椭圆 272"/>
          <p:cNvSpPr/>
          <p:nvPr>
            <p:custDataLst>
              <p:tags r:id="rId12"/>
            </p:custDataLst>
          </p:nvPr>
        </p:nvSpPr>
        <p:spPr>
          <a:xfrm flipV="1">
            <a:off x="3990550" y="3541759"/>
            <a:ext cx="391831" cy="391819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57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185438" y="3965888"/>
            <a:ext cx="0" cy="102808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9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45092" y="3650103"/>
            <a:ext cx="0" cy="85665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2" name="椭圆 275"/>
          <p:cNvSpPr/>
          <p:nvPr>
            <p:custDataLst>
              <p:tags r:id="rId15"/>
            </p:custDataLst>
          </p:nvPr>
        </p:nvSpPr>
        <p:spPr>
          <a:xfrm flipV="1">
            <a:off x="7052602" y="3461822"/>
            <a:ext cx="176772" cy="1767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114" name="椭圆 276"/>
          <p:cNvSpPr/>
          <p:nvPr>
            <p:custDataLst>
              <p:tags r:id="rId16"/>
            </p:custDataLst>
          </p:nvPr>
        </p:nvSpPr>
        <p:spPr>
          <a:xfrm flipV="1">
            <a:off x="7094883" y="3504763"/>
            <a:ext cx="91591" cy="91587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116" name="椭圆 277"/>
          <p:cNvSpPr/>
          <p:nvPr>
            <p:custDataLst>
              <p:tags r:id="rId17"/>
            </p:custDataLst>
          </p:nvPr>
        </p:nvSpPr>
        <p:spPr>
          <a:xfrm flipV="1">
            <a:off x="3736205" y="4331881"/>
            <a:ext cx="106415" cy="106411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61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789717" y="4448153"/>
            <a:ext cx="0" cy="112503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8" name="椭圆 279"/>
          <p:cNvSpPr/>
          <p:nvPr>
            <p:custDataLst>
              <p:tags r:id="rId19"/>
            </p:custDataLst>
          </p:nvPr>
        </p:nvSpPr>
        <p:spPr>
          <a:xfrm flipV="1">
            <a:off x="8558855" y="4570371"/>
            <a:ext cx="266903" cy="266894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63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90982" y="4866336"/>
            <a:ext cx="0" cy="41737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0" name="椭圆 281"/>
          <p:cNvSpPr/>
          <p:nvPr>
            <p:custDataLst>
              <p:tags r:id="rId21"/>
            </p:custDataLst>
          </p:nvPr>
        </p:nvSpPr>
        <p:spPr>
          <a:xfrm flipV="1">
            <a:off x="4939885" y="4885494"/>
            <a:ext cx="330608" cy="33059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65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02402" y="5268664"/>
            <a:ext cx="0" cy="73033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2" name="图形 15"/>
          <p:cNvSpPr/>
          <p:nvPr>
            <p:custDataLst>
              <p:tags r:id="rId23"/>
            </p:custDataLst>
          </p:nvPr>
        </p:nvSpPr>
        <p:spPr>
          <a:xfrm>
            <a:off x="5007931" y="4956183"/>
            <a:ext cx="189042" cy="184202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4" name="图形 19"/>
          <p:cNvSpPr/>
          <p:nvPr>
            <p:custDataLst>
              <p:tags r:id="rId24"/>
            </p:custDataLst>
          </p:nvPr>
        </p:nvSpPr>
        <p:spPr>
          <a:xfrm>
            <a:off x="8627561" y="4645023"/>
            <a:ext cx="129466" cy="11658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6" name="图形 27"/>
          <p:cNvSpPr/>
          <p:nvPr>
            <p:custDataLst>
              <p:tags r:id="rId25"/>
            </p:custDataLst>
          </p:nvPr>
        </p:nvSpPr>
        <p:spPr>
          <a:xfrm>
            <a:off x="4094931" y="3667280"/>
            <a:ext cx="183085" cy="14081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8" name="任意多边形: 形状 286"/>
          <p:cNvSpPr/>
          <p:nvPr>
            <p:custDataLst>
              <p:tags r:id="rId26"/>
            </p:custDataLst>
          </p:nvPr>
        </p:nvSpPr>
        <p:spPr>
          <a:xfrm>
            <a:off x="5416865" y="3615750"/>
            <a:ext cx="1357717" cy="1357723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30" name="正文"/>
          <p:cNvSpPr txBox="1"/>
          <p:nvPr>
            <p:custDataLst>
              <p:tags r:id="rId27"/>
            </p:custDataLst>
          </p:nvPr>
        </p:nvSpPr>
        <p:spPr>
          <a:xfrm>
            <a:off x="551935" y="3689081"/>
            <a:ext cx="2181496" cy="81764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喷锚支护是一种利用喷射混凝土和锚杆进行围岩加固的支护方式。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正文"/>
          <p:cNvSpPr txBox="1"/>
          <p:nvPr>
            <p:custDataLst>
              <p:tags r:id="rId28"/>
            </p:custDataLst>
          </p:nvPr>
        </p:nvSpPr>
        <p:spPr>
          <a:xfrm>
            <a:off x="9458642" y="3689081"/>
            <a:ext cx="2181496" cy="81764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喷锚支护的原理基于岩石力学的基本原理，通过合理的支护设计，可以有效地保证隧道施工的安全和稳定。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正文"/>
          <p:cNvSpPr txBox="1"/>
          <p:nvPr>
            <p:custDataLst>
              <p:tags r:id="rId29"/>
            </p:custDataLst>
          </p:nvPr>
        </p:nvSpPr>
        <p:spPr>
          <a:xfrm>
            <a:off x="7077046" y="1542672"/>
            <a:ext cx="2181496" cy="81764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锚杆的作用是提供预应力，增强围岩的抗剪切能力，防止围岩发生滑动和坍塌。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正文"/>
          <p:cNvSpPr txBox="1"/>
          <p:nvPr>
            <p:custDataLst>
              <p:tags r:id="rId30"/>
            </p:custDataLst>
          </p:nvPr>
        </p:nvSpPr>
        <p:spPr>
          <a:xfrm>
            <a:off x="2933531" y="1542672"/>
            <a:ext cx="2181496" cy="81764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通过喷射混凝土，可以有效地控制围岩的变形和松弛，提高围岩的整体性和稳定性。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7" name=""/>
        <p:cNvGrpSpPr/>
        <p:nvPr/>
      </p:nvGrpSpPr>
      <p:grpSpPr>
        <a:xfrm>
          <a:off x="0" y="0"/>
          <a:ext cx="0" cy="0"/>
        </a:xfrm>
      </p:grpSpPr>
      <p:sp>
        <p:nvSpPr>
          <p:cNvPr id="10491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喷锚支护的应用场景</a:t>
            </a:r>
            <a:endParaRPr lang="zh-CN" altLang="en-US"/>
          </a:p>
        </p:txBody>
      </p:sp>
      <p:sp>
        <p:nvSpPr>
          <p:cNvPr id="1049176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8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0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隧道施工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4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6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地下工程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0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2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边坡支护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6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8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矿井支护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5" name=""/>
        <p:cNvGrpSpPr/>
        <p:nvPr/>
      </p:nvGrpSpPr>
      <p:grpSpPr>
        <a:xfrm>
          <a:off x="0" y="0"/>
          <a:ext cx="0" cy="0"/>
        </a:xfrm>
      </p:grpSpPr>
      <p:sp>
        <p:nvSpPr>
          <p:cNvPr id="104923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喷锚支护材料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3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3" name=""/>
        <p:cNvGrpSpPr/>
        <p:nvPr/>
      </p:nvGrpSpPr>
      <p:grpSpPr>
        <a:xfrm>
          <a:off x="0" y="0"/>
          <a:ext cx="0" cy="0"/>
        </a:xfrm>
      </p:grpSpPr>
      <p:sp>
        <p:nvSpPr>
          <p:cNvPr id="104928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喷射混凝土</a:t>
            </a:r>
            <a:endParaRPr lang="zh-CN" altLang="en-US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1" name=""/>
        <p:cNvGrpSpPr/>
        <p:nvPr/>
      </p:nvGrpSpPr>
      <p:grpSpPr>
        <a:xfrm>
          <a:off x="0" y="0"/>
          <a:ext cx="0" cy="0"/>
        </a:xfrm>
      </p:grpSpPr>
      <p:sp>
        <p:nvSpPr>
          <p:cNvPr id="10493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锚杆</a:t>
            </a:r>
            <a:endParaRPr lang="zh-CN" altLang="en-US"/>
          </a:p>
        </p:txBody>
      </p:sp>
      <p:sp>
        <p:nvSpPr>
          <p:cNvPr id="1049316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18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0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定义：锚杆是一种用于加固岩土体的杆件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322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4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6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材质：通常采用钢、玻璃纤维或高分子材料制成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328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30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长度：根据工程需要确定，一般较长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332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6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8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作用：通过锚固力将岩土体与支护结构连接在一起，提高岩土体的稳定性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9" name=""/>
        <p:cNvGrpSpPr/>
        <p:nvPr/>
      </p:nvGrpSpPr>
      <p:grpSpPr>
        <a:xfrm>
          <a:off x="0" y="0"/>
          <a:ext cx="0" cy="0"/>
        </a:xfrm>
      </p:grpSpPr>
      <p:sp>
        <p:nvSpPr>
          <p:cNvPr id="104937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钢丝网</a:t>
            </a:r>
            <a:endParaRPr lang="zh-CN" altLang="en-US"/>
          </a:p>
        </p:txBody>
      </p:sp>
      <p:sp>
        <p:nvSpPr>
          <p:cNvPr id="1049378" name="Freeform 27"/>
          <p:cNvSpPr/>
          <p:nvPr>
            <p:custDataLst>
              <p:tags r:id="rId2"/>
            </p:custDataLst>
          </p:nvPr>
        </p:nvSpPr>
        <p:spPr bwMode="auto">
          <a:xfrm>
            <a:off x="632664" y="5912777"/>
            <a:ext cx="189078" cy="173785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80" name="矩形: 圆角 32"/>
          <p:cNvSpPr/>
          <p:nvPr>
            <p:custDataLst>
              <p:tags r:id="rId3"/>
            </p:custDataLst>
          </p:nvPr>
        </p:nvSpPr>
        <p:spPr>
          <a:xfrm flipH="1">
            <a:off x="762176" y="1364400"/>
            <a:ext cx="2233151" cy="4812887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82" name="任意多边形: 形状 33"/>
          <p:cNvSpPr/>
          <p:nvPr>
            <p:custDataLst>
              <p:tags r:id="rId4"/>
            </p:custDataLst>
          </p:nvPr>
        </p:nvSpPr>
        <p:spPr bwMode="auto">
          <a:xfrm>
            <a:off x="632664" y="5104778"/>
            <a:ext cx="2208620" cy="914105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384" name="正文"/>
          <p:cNvSpPr txBox="1"/>
          <p:nvPr>
            <p:custDataLst>
              <p:tags r:id="rId5"/>
            </p:custDataLst>
          </p:nvPr>
        </p:nvSpPr>
        <p:spPr>
          <a:xfrm>
            <a:off x="896842" y="1455252"/>
            <a:ext cx="1964022" cy="3629810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用途：增强喷射混凝土的抗剪、抗拉强度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86" name="标题"/>
          <p:cNvSpPr txBox="1"/>
          <p:nvPr>
            <p:custDataLst>
              <p:tags r:id="rId6"/>
            </p:custDataLst>
          </p:nvPr>
        </p:nvSpPr>
        <p:spPr>
          <a:xfrm>
            <a:off x="702252" y="5154392"/>
            <a:ext cx="2111553" cy="666187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88" name="Freeform 27"/>
          <p:cNvSpPr/>
          <p:nvPr>
            <p:custDataLst>
              <p:tags r:id="rId7"/>
            </p:custDataLst>
          </p:nvPr>
        </p:nvSpPr>
        <p:spPr bwMode="auto">
          <a:xfrm>
            <a:off x="3487078" y="5912777"/>
            <a:ext cx="189078" cy="173785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90" name="矩形: 圆角 38"/>
          <p:cNvSpPr/>
          <p:nvPr>
            <p:custDataLst>
              <p:tags r:id="rId8"/>
            </p:custDataLst>
          </p:nvPr>
        </p:nvSpPr>
        <p:spPr>
          <a:xfrm flipH="1">
            <a:off x="3616590" y="1364400"/>
            <a:ext cx="2233151" cy="4812887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92" name="任意多边形: 形状 39"/>
          <p:cNvSpPr/>
          <p:nvPr>
            <p:custDataLst>
              <p:tags r:id="rId9"/>
            </p:custDataLst>
          </p:nvPr>
        </p:nvSpPr>
        <p:spPr bwMode="auto">
          <a:xfrm>
            <a:off x="3487078" y="5104778"/>
            <a:ext cx="2208620" cy="914105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394" name="正文"/>
          <p:cNvSpPr txBox="1"/>
          <p:nvPr>
            <p:custDataLst>
              <p:tags r:id="rId10"/>
            </p:custDataLst>
          </p:nvPr>
        </p:nvSpPr>
        <p:spPr>
          <a:xfrm>
            <a:off x="3751256" y="1455252"/>
            <a:ext cx="1964022" cy="3629810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材质：高强度钢丝，经过防腐处理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96" name="标题"/>
          <p:cNvSpPr txBox="1"/>
          <p:nvPr>
            <p:custDataLst>
              <p:tags r:id="rId11"/>
            </p:custDataLst>
          </p:nvPr>
        </p:nvSpPr>
        <p:spPr>
          <a:xfrm>
            <a:off x="3556667" y="5154392"/>
            <a:ext cx="2111553" cy="666187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98" name="Freeform 27"/>
          <p:cNvSpPr/>
          <p:nvPr>
            <p:custDataLst>
              <p:tags r:id="rId12"/>
            </p:custDataLst>
          </p:nvPr>
        </p:nvSpPr>
        <p:spPr bwMode="auto">
          <a:xfrm>
            <a:off x="6341493" y="5912777"/>
            <a:ext cx="189078" cy="173785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0" name="矩形: 圆角 68"/>
          <p:cNvSpPr/>
          <p:nvPr>
            <p:custDataLst>
              <p:tags r:id="rId13"/>
            </p:custDataLst>
          </p:nvPr>
        </p:nvSpPr>
        <p:spPr>
          <a:xfrm flipH="1">
            <a:off x="6471004" y="1364400"/>
            <a:ext cx="2233151" cy="4812887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2" name="任意多边形: 形状 69"/>
          <p:cNvSpPr/>
          <p:nvPr>
            <p:custDataLst>
              <p:tags r:id="rId14"/>
            </p:custDataLst>
          </p:nvPr>
        </p:nvSpPr>
        <p:spPr bwMode="auto">
          <a:xfrm>
            <a:off x="6341493" y="5104778"/>
            <a:ext cx="2208620" cy="914105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404" name="正文"/>
          <p:cNvSpPr txBox="1"/>
          <p:nvPr>
            <p:custDataLst>
              <p:tags r:id="rId15"/>
            </p:custDataLst>
          </p:nvPr>
        </p:nvSpPr>
        <p:spPr>
          <a:xfrm>
            <a:off x="6605671" y="1455252"/>
            <a:ext cx="1964022" cy="3629810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规格：直径、间距等参数根据实际工程需求选择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06" name="标题"/>
          <p:cNvSpPr txBox="1"/>
          <p:nvPr>
            <p:custDataLst>
              <p:tags r:id="rId16"/>
            </p:custDataLst>
          </p:nvPr>
        </p:nvSpPr>
        <p:spPr>
          <a:xfrm>
            <a:off x="6411081" y="5154392"/>
            <a:ext cx="2111553" cy="666187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08" name="Freeform 27"/>
          <p:cNvSpPr/>
          <p:nvPr>
            <p:custDataLst>
              <p:tags r:id="rId17"/>
            </p:custDataLst>
          </p:nvPr>
        </p:nvSpPr>
        <p:spPr bwMode="auto">
          <a:xfrm>
            <a:off x="9195907" y="5912777"/>
            <a:ext cx="189078" cy="173785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10" name="矩形: 圆角 74"/>
          <p:cNvSpPr/>
          <p:nvPr>
            <p:custDataLst>
              <p:tags r:id="rId18"/>
            </p:custDataLst>
          </p:nvPr>
        </p:nvSpPr>
        <p:spPr>
          <a:xfrm flipH="1">
            <a:off x="9326063" y="1364400"/>
            <a:ext cx="2233151" cy="4812887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12" name="任意多边形: 形状 75"/>
          <p:cNvSpPr/>
          <p:nvPr>
            <p:custDataLst>
              <p:tags r:id="rId19"/>
            </p:custDataLst>
          </p:nvPr>
        </p:nvSpPr>
        <p:spPr bwMode="auto">
          <a:xfrm>
            <a:off x="9195907" y="5104778"/>
            <a:ext cx="2208620" cy="914105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414" name="正文"/>
          <p:cNvSpPr txBox="1"/>
          <p:nvPr>
            <p:custDataLst>
              <p:tags r:id="rId20"/>
            </p:custDataLst>
          </p:nvPr>
        </p:nvSpPr>
        <p:spPr>
          <a:xfrm>
            <a:off x="9460085" y="1455252"/>
            <a:ext cx="1964022" cy="3629810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作用机理：通过与喷射混凝土的有效结合，提高支护结构的整体性和稳定性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16" name="标题"/>
          <p:cNvSpPr txBox="1"/>
          <p:nvPr>
            <p:custDataLst>
              <p:tags r:id="rId21"/>
            </p:custDataLst>
          </p:nvPr>
        </p:nvSpPr>
        <p:spPr>
          <a:xfrm>
            <a:off x="9266140" y="5154392"/>
            <a:ext cx="2111553" cy="666187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7" name=""/>
        <p:cNvGrpSpPr/>
        <p:nvPr/>
      </p:nvGrpSpPr>
      <p:grpSpPr>
        <a:xfrm>
          <a:off x="0" y="0"/>
          <a:ext cx="0" cy="0"/>
        </a:xfrm>
      </p:grpSpPr>
      <p:sp>
        <p:nvSpPr>
          <p:cNvPr id="10494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其他辅助材料</a:t>
            </a:r>
            <a:endParaRPr lang="zh-CN" altLang="en-US"/>
          </a:p>
        </p:txBody>
      </p:sp>
      <p:sp>
        <p:nvSpPr>
          <p:cNvPr id="1049456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58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60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62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锚杆：用于固定支护结构，提高结构的稳定性。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66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68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70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速凝剂：用于快速凝固混凝土，提高支护结构的强度和耐久性。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74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76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78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纤维增强材料：如玻璃纤维、碳纤维等，用于增强混凝土的抗拉强度和韧性。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82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84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86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钢筋网：用于增强混凝土的抗弯强度和抗剪切能力，提高支护结构的整体稳定性。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5" name=""/>
        <p:cNvGrpSpPr/>
        <p:nvPr/>
      </p:nvGrpSpPr>
      <p:grpSpPr>
        <a:xfrm>
          <a:off x="0" y="0"/>
          <a:ext cx="0" cy="0"/>
        </a:xfrm>
      </p:grpSpPr>
      <p:sp>
        <p:nvSpPr>
          <p:cNvPr id="104952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喷锚支护设计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2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04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3" name=""/>
        <p:cNvGrpSpPr/>
        <p:nvPr/>
      </p:nvGrpSpPr>
      <p:grpSpPr>
        <a:xfrm>
          <a:off x="0" y="0"/>
          <a:ext cx="0" cy="0"/>
        </a:xfrm>
      </p:grpSpPr>
      <p:sp>
        <p:nvSpPr>
          <p:cNvPr id="104956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支护结构设计</a:t>
            </a:r>
            <a:endParaRPr lang="zh-CN" altLang="en-US"/>
          </a:p>
        </p:txBody>
      </p:sp>
      <p:sp>
        <p:nvSpPr>
          <p:cNvPr id="1049570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72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74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确定支护结构类型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78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0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计算支护结构的承载能力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4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6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确定锚杆的直径、长度和间距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0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2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确定喷射混凝土的强度和厚度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1" name=""/>
        <p:cNvGrpSpPr/>
        <p:nvPr/>
      </p:nvGrpSpPr>
      <p:grpSpPr>
        <a:xfrm>
          <a:off x="0" y="0"/>
          <a:ext cx="0" cy="0"/>
        </a:xfrm>
      </p:grpSpPr>
      <p:sp>
        <p:nvSpPr>
          <p:cNvPr id="10496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锚杆设计</a:t>
            </a:r>
            <a:endParaRPr lang="zh-CN" altLang="en-US"/>
          </a:p>
        </p:txBody>
      </p:sp>
      <p:sp>
        <p:nvSpPr>
          <p:cNvPr id="1049632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634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36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锚杆类型：根据地质条件和工程要求选择合适的锚杆类型，如全长粘结型锚杆、预应力锚杆等。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638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40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42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锚杆材料：选择具有足够强度和耐久性的材料，如钢材、玻璃纤维等。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644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646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锚杆长度：根据土层厚度、锚杆承载力和稳定性要求确定锚杆长度。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648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50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52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54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锚杆直径：根据锚杆承载力和土层性质确定锚杆直径。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9" name=""/>
        <p:cNvGrpSpPr/>
        <p:nvPr/>
      </p:nvGrpSpPr>
      <p:grpSpPr>
        <a:xfrm>
          <a:off x="0" y="0"/>
          <a:ext cx="0" cy="0"/>
        </a:xfrm>
      </p:grpSpPr>
      <p:sp>
        <p:nvSpPr>
          <p:cNvPr id="104969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喷射混凝土设计</a:t>
            </a:r>
            <a:endParaRPr lang="zh-CN" altLang="en-US"/>
          </a:p>
        </p:txBody>
      </p:sp>
      <p:sp>
        <p:nvSpPr>
          <p:cNvPr id="1049694" name="椭圆 262"/>
          <p:cNvSpPr/>
          <p:nvPr>
            <p:custDataLst>
              <p:tags r:id="rId2"/>
            </p:custDataLst>
          </p:nvPr>
        </p:nvSpPr>
        <p:spPr>
          <a:xfrm>
            <a:off x="2377275" y="4026006"/>
            <a:ext cx="7436936" cy="1945671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696" name="椭圆 263"/>
          <p:cNvSpPr/>
          <p:nvPr>
            <p:custDataLst>
              <p:tags r:id="rId3"/>
            </p:custDataLst>
          </p:nvPr>
        </p:nvSpPr>
        <p:spPr>
          <a:xfrm>
            <a:off x="3238745" y="4107264"/>
            <a:ext cx="5638572" cy="1670875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698" name="椭圆 264"/>
          <p:cNvSpPr/>
          <p:nvPr>
            <p:custDataLst>
              <p:tags r:id="rId4"/>
            </p:custDataLst>
          </p:nvPr>
        </p:nvSpPr>
        <p:spPr>
          <a:xfrm>
            <a:off x="4045383" y="4346415"/>
            <a:ext cx="4024387" cy="1192544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700" name="椭圆 265"/>
          <p:cNvSpPr/>
          <p:nvPr>
            <p:custDataLst>
              <p:tags r:id="rId5"/>
            </p:custDataLst>
          </p:nvPr>
        </p:nvSpPr>
        <p:spPr>
          <a:xfrm>
            <a:off x="4727160" y="4548570"/>
            <a:ext cx="2660579" cy="78840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702" name="椭圆 266"/>
          <p:cNvSpPr/>
          <p:nvPr>
            <p:custDataLst>
              <p:tags r:id="rId6"/>
            </p:custDataLst>
          </p:nvPr>
        </p:nvSpPr>
        <p:spPr>
          <a:xfrm>
            <a:off x="5426114" y="4755349"/>
            <a:ext cx="1530378" cy="453497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67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37739" y="4680036"/>
            <a:ext cx="0" cy="85665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4" name="椭圆 268"/>
          <p:cNvSpPr/>
          <p:nvPr>
            <p:custDataLst>
              <p:tags r:id="rId8"/>
            </p:custDataLst>
          </p:nvPr>
        </p:nvSpPr>
        <p:spPr>
          <a:xfrm flipV="1">
            <a:off x="2745250" y="4491755"/>
            <a:ext cx="176772" cy="1767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706" name="椭圆 269"/>
          <p:cNvSpPr/>
          <p:nvPr>
            <p:custDataLst>
              <p:tags r:id="rId9"/>
            </p:custDataLst>
          </p:nvPr>
        </p:nvSpPr>
        <p:spPr>
          <a:xfrm flipV="1">
            <a:off x="2787530" y="4534696"/>
            <a:ext cx="91591" cy="91587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708" name="椭圆 270"/>
          <p:cNvSpPr/>
          <p:nvPr>
            <p:custDataLst>
              <p:tags r:id="rId10"/>
            </p:custDataLst>
          </p:nvPr>
        </p:nvSpPr>
        <p:spPr>
          <a:xfrm flipV="1">
            <a:off x="7808371" y="3668601"/>
            <a:ext cx="106415" cy="106411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69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61883" y="3784873"/>
            <a:ext cx="0" cy="194567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0" name="椭圆 272"/>
          <p:cNvSpPr/>
          <p:nvPr>
            <p:custDataLst>
              <p:tags r:id="rId12"/>
            </p:custDataLst>
          </p:nvPr>
        </p:nvSpPr>
        <p:spPr>
          <a:xfrm flipV="1">
            <a:off x="3990550" y="3541759"/>
            <a:ext cx="391831" cy="391819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71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185438" y="3965888"/>
            <a:ext cx="0" cy="102808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3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45092" y="3650103"/>
            <a:ext cx="0" cy="85665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2" name="椭圆 275"/>
          <p:cNvSpPr/>
          <p:nvPr>
            <p:custDataLst>
              <p:tags r:id="rId15"/>
            </p:custDataLst>
          </p:nvPr>
        </p:nvSpPr>
        <p:spPr>
          <a:xfrm flipV="1">
            <a:off x="7052602" y="3461822"/>
            <a:ext cx="176772" cy="1767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714" name="椭圆 276"/>
          <p:cNvSpPr/>
          <p:nvPr>
            <p:custDataLst>
              <p:tags r:id="rId16"/>
            </p:custDataLst>
          </p:nvPr>
        </p:nvSpPr>
        <p:spPr>
          <a:xfrm flipV="1">
            <a:off x="7094883" y="3504763"/>
            <a:ext cx="91591" cy="91587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716" name="椭圆 277"/>
          <p:cNvSpPr/>
          <p:nvPr>
            <p:custDataLst>
              <p:tags r:id="rId17"/>
            </p:custDataLst>
          </p:nvPr>
        </p:nvSpPr>
        <p:spPr>
          <a:xfrm flipV="1">
            <a:off x="3736205" y="4331881"/>
            <a:ext cx="106415" cy="106411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75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789717" y="4448153"/>
            <a:ext cx="0" cy="112503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8" name="椭圆 279"/>
          <p:cNvSpPr/>
          <p:nvPr>
            <p:custDataLst>
              <p:tags r:id="rId19"/>
            </p:custDataLst>
          </p:nvPr>
        </p:nvSpPr>
        <p:spPr>
          <a:xfrm flipV="1">
            <a:off x="8558855" y="4570371"/>
            <a:ext cx="266903" cy="266894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77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90982" y="4866336"/>
            <a:ext cx="0" cy="41737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0" name="椭圆 281"/>
          <p:cNvSpPr/>
          <p:nvPr>
            <p:custDataLst>
              <p:tags r:id="rId21"/>
            </p:custDataLst>
          </p:nvPr>
        </p:nvSpPr>
        <p:spPr>
          <a:xfrm flipV="1">
            <a:off x="4939885" y="4885494"/>
            <a:ext cx="330608" cy="33059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79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02402" y="5268664"/>
            <a:ext cx="0" cy="73033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2" name="图形 15"/>
          <p:cNvSpPr/>
          <p:nvPr>
            <p:custDataLst>
              <p:tags r:id="rId23"/>
            </p:custDataLst>
          </p:nvPr>
        </p:nvSpPr>
        <p:spPr>
          <a:xfrm>
            <a:off x="5007931" y="4956183"/>
            <a:ext cx="189042" cy="184202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724" name="图形 19"/>
          <p:cNvSpPr/>
          <p:nvPr>
            <p:custDataLst>
              <p:tags r:id="rId24"/>
            </p:custDataLst>
          </p:nvPr>
        </p:nvSpPr>
        <p:spPr>
          <a:xfrm>
            <a:off x="8627561" y="4645023"/>
            <a:ext cx="129466" cy="11658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726" name="图形 27"/>
          <p:cNvSpPr/>
          <p:nvPr>
            <p:custDataLst>
              <p:tags r:id="rId25"/>
            </p:custDataLst>
          </p:nvPr>
        </p:nvSpPr>
        <p:spPr>
          <a:xfrm>
            <a:off x="4094931" y="3667280"/>
            <a:ext cx="183085" cy="14081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728" name="任意多边形: 形状 286"/>
          <p:cNvSpPr/>
          <p:nvPr>
            <p:custDataLst>
              <p:tags r:id="rId26"/>
            </p:custDataLst>
          </p:nvPr>
        </p:nvSpPr>
        <p:spPr>
          <a:xfrm>
            <a:off x="5416865" y="3615750"/>
            <a:ext cx="1357717" cy="1357723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730" name="正文"/>
          <p:cNvSpPr txBox="1"/>
          <p:nvPr>
            <p:custDataLst>
              <p:tags r:id="rId27"/>
            </p:custDataLst>
          </p:nvPr>
        </p:nvSpPr>
        <p:spPr>
          <a:xfrm>
            <a:off x="551935" y="3689081"/>
            <a:ext cx="2181496" cy="81764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喷射混凝土类型：湿喷、潮喷、干喷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正文"/>
          <p:cNvSpPr txBox="1"/>
          <p:nvPr>
            <p:custDataLst>
              <p:tags r:id="rId28"/>
            </p:custDataLst>
          </p:nvPr>
        </p:nvSpPr>
        <p:spPr>
          <a:xfrm>
            <a:off x="9458642" y="3689081"/>
            <a:ext cx="2181496" cy="81764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喷射混凝土材料要求：水泥、骨料、外加剂等材料的质量要求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正文"/>
          <p:cNvSpPr txBox="1"/>
          <p:nvPr>
            <p:custDataLst>
              <p:tags r:id="rId29"/>
            </p:custDataLst>
          </p:nvPr>
        </p:nvSpPr>
        <p:spPr>
          <a:xfrm>
            <a:off x="7077046" y="1542672"/>
            <a:ext cx="2181496" cy="81764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配合比设计：根据喷射混凝土强度要求进行配合比设计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正文"/>
          <p:cNvSpPr txBox="1"/>
          <p:nvPr>
            <p:custDataLst>
              <p:tags r:id="rId30"/>
            </p:custDataLst>
          </p:nvPr>
        </p:nvSpPr>
        <p:spPr>
          <a:xfrm>
            <a:off x="2933531" y="1542672"/>
            <a:ext cx="2181496" cy="81764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设计喷射厚度：根据围岩级别和锚杆长度确定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7" name=""/>
        <p:cNvGrpSpPr/>
        <p:nvPr/>
      </p:nvGrpSpPr>
      <p:grpSpPr>
        <a:xfrm>
          <a:off x="0" y="0"/>
          <a:ext cx="0" cy="0"/>
        </a:xfrm>
      </p:grpSpPr>
      <p:sp>
        <p:nvSpPr>
          <p:cNvPr id="10497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钢丝网设计</a:t>
            </a:r>
            <a:endParaRPr lang="zh-CN" altLang="en-US"/>
          </a:p>
        </p:txBody>
      </p:sp>
      <p:sp>
        <p:nvSpPr>
          <p:cNvPr id="1049776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0" name="任意多边形 18"/>
          <p:cNvSpPr/>
          <p:nvPr>
            <p:custDataLst>
              <p:tags r:id="rId4"/>
            </p:custDataLst>
          </p:nvPr>
        </p:nvSpPr>
        <p:spPr>
          <a:xfrm>
            <a:off x="6446128" y="2315104"/>
            <a:ext cx="2258294" cy="3408051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2" name="任意多边形 19"/>
          <p:cNvSpPr/>
          <p:nvPr>
            <p:custDataLst>
              <p:tags r:id="rId5"/>
            </p:custDataLst>
          </p:nvPr>
        </p:nvSpPr>
        <p:spPr>
          <a:xfrm flipV="1">
            <a:off x="6317219" y="1668615"/>
            <a:ext cx="2516658" cy="1209379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4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任意多边形 4"/>
          <p:cNvSpPr/>
          <p:nvPr>
            <p:custDataLst>
              <p:tags r:id="rId8"/>
            </p:custDataLst>
          </p:nvPr>
        </p:nvSpPr>
        <p:spPr>
          <a:xfrm>
            <a:off x="681492" y="2315104"/>
            <a:ext cx="2258294" cy="3408051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任意多边形 5"/>
          <p:cNvSpPr/>
          <p:nvPr>
            <p:custDataLst>
              <p:tags r:id="rId9"/>
            </p:custDataLst>
          </p:nvPr>
        </p:nvSpPr>
        <p:spPr>
          <a:xfrm flipV="1">
            <a:off x="551935" y="1668615"/>
            <a:ext cx="2515186" cy="1209379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81492" y="3032202"/>
            <a:ext cx="2258294" cy="203468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钢丝网材料选择：根据工程要求和地质条件选择合适的钢丝网材料，确保其具有足够的强度和耐久性。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46128" y="3032202"/>
            <a:ext cx="2258294" cy="203468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钢丝网搭接方式：采用合适的搭接方式，确保钢丝网在喷射混凝土过程中不发生移位或翘起，同时保证喷射混凝土能够充分包裹钢丝网。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6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8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任意多边形 11"/>
          <p:cNvSpPr/>
          <p:nvPr>
            <p:custDataLst>
              <p:tags r:id="rId14"/>
            </p:custDataLst>
          </p:nvPr>
        </p:nvSpPr>
        <p:spPr>
          <a:xfrm>
            <a:off x="3637981" y="2327412"/>
            <a:ext cx="2258294" cy="3408051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2" name="任意多边形 12"/>
          <p:cNvSpPr/>
          <p:nvPr>
            <p:custDataLst>
              <p:tags r:id="rId15"/>
            </p:custDataLst>
          </p:nvPr>
        </p:nvSpPr>
        <p:spPr>
          <a:xfrm flipV="1">
            <a:off x="3509072" y="1682218"/>
            <a:ext cx="2515186" cy="1209379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4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任意多边形 25"/>
          <p:cNvSpPr/>
          <p:nvPr>
            <p:custDataLst>
              <p:tags r:id="rId18"/>
            </p:custDataLst>
          </p:nvPr>
        </p:nvSpPr>
        <p:spPr>
          <a:xfrm>
            <a:off x="9253626" y="2352675"/>
            <a:ext cx="2259766" cy="3408051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任意多边形 26"/>
          <p:cNvSpPr/>
          <p:nvPr>
            <p:custDataLst>
              <p:tags r:id="rId19"/>
            </p:custDataLst>
          </p:nvPr>
        </p:nvSpPr>
        <p:spPr>
          <a:xfrm flipV="1">
            <a:off x="9125365" y="1707482"/>
            <a:ext cx="2515186" cy="1209379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54274" y="3069773"/>
            <a:ext cx="2258294" cy="203468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钢丝网固定：采用锚杆或其他固定方式将钢丝网固定在岩壁上，确保其在喷射混凝土过程中保持稳定，同时能够承受一定的外力作用。</a:t>
            </a:r>
            <a:endParaRPr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37981" y="3044509"/>
            <a:ext cx="2258294" cy="203468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钢丝网规格：根据喷锚支护的规模和要求，确定钢丝网的规格和网眼大小，以满足喷射混凝土的附着力和锚杆的固定要求。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https://d.book118.com/546155021101010054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5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62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60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3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es"/>
  <p:tag name="KSO_WM_UNIT_TYPE" val="b"/>
  <p:tag name="KSO_WM_UNIT_VALUE" val="80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f*1"/>
  <p:tag name="KSO_WM_UNIT_INDEX" val="1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6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SLIDE_ID" val="custom20230990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  <p:tag name="KSO_WM_TEMPLATE_THUMBS_INDEX" val="1、9"/>
</p:tagLst>
</file>

<file path=ppt/tags/tag1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1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1_2"/>
  <p:tag name="KSO_WM_UNIT_INDEX" val="1_1_2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2_2"/>
  <p:tag name="KSO_WM_UNIT_INDEX" val="1_2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3_2"/>
  <p:tag name="KSO_WM_UNIT_INDEX" val="1_3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4_2"/>
  <p:tag name="KSO_WM_UNIT_INDEX" val="1_4_2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5_2"/>
  <p:tag name="KSO_WM_UNIT_INDEX" val="1_5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6_2"/>
  <p:tag name="KSO_WM_UNIT_INDEX" val="1_6_2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0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1"/>
  <p:tag name="KSO_WM_UNIT_TYPE" val="e"/>
  <p:tag name="KSO_WM_UNIT_VALUE" val="13"/>
</p:tagLst>
</file>

<file path=ppt/tags/tag133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2"/>
  <p:tag name="KSO_WM_UNIT_TYPE" val="e"/>
  <p:tag name="KSO_WM_UNIT_VALUE" val="13"/>
</p:tagLst>
</file>

<file path=ppt/tags/tag136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1_2"/>
  <p:tag name="KSO_WM_UNIT_INDEX" val="1_1_2"/>
  <p:tag name="KSO_WM_UNIT_LAYERLEVEL" val="1_1_1"/>
  <p:tag name="KSO_WM_UNIT_LINE_FORE_SCHEMECOLOR_INDEX" val="5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1_3"/>
  <p:tag name="KSO_WM_UNIT_INDEX" val="1_1_3"/>
  <p:tag name="KSO_WM_UNIT_LAYERLEVEL" val="1_1_1"/>
  <p:tag name="KSO_WM_UNIT_LINE_FORE_SCHEMECOLOR_INDEX" val="5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1_1"/>
  <p:tag name="KSO_WM_UNIT_INDEX" val="1_1_1"/>
  <p:tag name="KSO_WM_UNIT_LAYERLEVEL" val="1_1_1"/>
  <p:tag name="KSO_WM_UNIT_SUBTYPE" val="d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bfbfbf&quot;,&quot;transparency&quot;:0},&quot;type&quot;:1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2"/>
  <p:tag name="KSO_WM_UNIT_INDEX" val="1_2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2,&quot;rgb&quot;:&quot;#bfbfb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3"/>
  <p:tag name="KSO_WM_UNIT_INDEX" val="1_2_3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a6a6a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1"/>
  <p:tag name="KSO_WM_UNIT_INDEX" val="1_2_1"/>
  <p:tag name="KSO_WM_UNIT_LAYERLEVEL" val="1_1_1"/>
  <p:tag name="KSO_WM_UNIT_SUBTYPE" val="d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3_2"/>
  <p:tag name="KSO_WM_UNIT_INDEX" val="1_3_2"/>
  <p:tag name="KSO_WM_UNIT_LAYERLEVEL" val="1_1_1"/>
  <p:tag name="KSO_WM_UNIT_LINE_FORE_SCHEMECOLOR_INDEX" val="5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3_3"/>
  <p:tag name="KSO_WM_UNIT_INDEX" val="1_3_3"/>
  <p:tag name="KSO_WM_UNIT_LAYERLEVEL" val="1_1_1"/>
  <p:tag name="KSO_WM_UNIT_LINE_FORE_SCHEMECOLOR_INDEX" val="5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3_1"/>
  <p:tag name="KSO_WM_UNIT_INDEX" val="1_3_1"/>
  <p:tag name="KSO_WM_UNIT_LAYERLEVEL" val="1_1_1"/>
  <p:tag name="KSO_WM_UNIT_SUBTYPE" val="d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bfbfbf&quot;,&quot;transparency&quot;:0},&quot;type&quot;:1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2"/>
  <p:tag name="KSO_WM_UNIT_INDEX" val="1_4_2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2,&quot;rgb&quot;:&quot;#bfbfb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3"/>
  <p:tag name="KSO_WM_UNIT_INDEX" val="1_4_3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a6a6a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1"/>
  <p:tag name="KSO_WM_UNIT_INDEX" val="1_4_1"/>
  <p:tag name="KSO_WM_UNIT_LAYERLEVEL" val="1_1_1"/>
  <p:tag name="KSO_WM_UNIT_SUBTYPE" val="d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3"/>
  <p:tag name="KSO_WM_UNIT_TYPE" val="e"/>
  <p:tag name="KSO_WM_UNIT_VALUE" val="13"/>
</p:tagLst>
</file>

<file path=ppt/tags/tag196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1_3"/>
  <p:tag name="KSO_WM_UNIT_INDEX" val="1_1_3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1_1"/>
  <p:tag name="KSO_WM_UNIT_INDEX" val="1_1_1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1_2"/>
  <p:tag name="KSO_WM_UNIT_INDEX" val="1_1_2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1_1"/>
  <p:tag name="KSO_WM_UNIT_INDEX" val="1_1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2_3"/>
  <p:tag name="KSO_WM_UNIT_INDEX" val="1_2_3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2_1"/>
  <p:tag name="KSO_WM_UNIT_INDEX" val="1_2_1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2_2"/>
  <p:tag name="KSO_WM_UNIT_INDEX" val="1_2_2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2_1"/>
  <p:tag name="KSO_WM_UNIT_INDEX" val="1_2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3_3"/>
  <p:tag name="KSO_WM_UNIT_INDEX" val="1_3_3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3_1"/>
  <p:tag name="KSO_WM_UNIT_INDEX" val="1_3_1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3_2"/>
  <p:tag name="KSO_WM_UNIT_INDEX" val="1_3_2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3_1"/>
  <p:tag name="KSO_WM_UNIT_INDEX" val="1_3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4_3"/>
  <p:tag name="KSO_WM_UNIT_INDEX" val="1_4_3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4_1"/>
  <p:tag name="KSO_WM_UNIT_INDEX" val="1_4_1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4_2"/>
  <p:tag name="KSO_WM_UNIT_INDEX" val="1_4_2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4_1"/>
  <p:tag name="KSO_WM_UNIT_INDEX" val="1_4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4"/>
  <p:tag name="KSO_WM_UNIT_TYPE" val="e"/>
  <p:tag name="KSO_WM_UNIT_VALUE" val="13"/>
</p:tagLst>
</file>

<file path=ppt/tags/tag247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27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2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2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2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2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2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2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2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2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2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2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2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2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2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2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2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9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9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9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3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3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3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3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3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3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3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3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3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3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3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3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3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3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3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3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3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3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3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3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3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32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4">
      <vt:lpstr>Arial</vt:lpstr>
      <vt:lpstr>Calibri</vt:lpstr>
      <vt:lpstr>微软雅黑</vt:lpstr>
      <vt:lpstr>+中文标题</vt:lpstr>
      <vt:lpstr>宋体</vt:lpstr>
      <vt:lpstr>Office Theme</vt:lpstr>
      <vt:lpstr>喷锚支护及算例课件</vt:lpstr>
      <vt:lpstr>目录</vt:lpstr>
      <vt:lpstr>添加章节标题</vt:lpstr>
      <vt:lpstr>喷锚支护概述</vt:lpstr>
      <vt:lpstr>喷锚支护的定义</vt:lpstr>
      <vt:lpstr>喷锚支护的原理</vt:lpstr>
      <vt:lpstr>喷锚支护的应用场景</vt:lpstr>
      <vt:lpstr>喷锚支护材料</vt:lpstr>
      <vt:lpstr>喷射混凝土</vt:lpstr>
      <vt:lpstr>锚杆</vt:lpstr>
      <vt:lpstr>钢丝网</vt:lpstr>
      <vt:lpstr>其他辅助材料</vt:lpstr>
      <vt:lpstr>喷锚支护设计</vt:lpstr>
      <vt:lpstr>支护结构设计</vt:lpstr>
      <vt:lpstr>锚杆设计</vt:lpstr>
      <vt:lpstr>喷射混凝土设计</vt:lpstr>
      <vt:lpstr>钢丝网设计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2024-09-21T10:48:03.181</cp:lastPrinted>
  <dcterms:created xsi:type="dcterms:W3CDTF">2024-09-21T02:48:03Z</dcterms:created>
  <dcterms:modified xsi:type="dcterms:W3CDTF">2024-09-21T02:48:05Z</dcterms:modified>
</cp:coreProperties>
</file>