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AAD6C-89F4-456B-A340-B1378E26D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FEC84-ED55-46FF-BF23-EF64B25E3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4AD66-6614-4F0D-BF02-61559B109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CAC89-051B-4273-AD67-0C409E36B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4D5D4A-DC5D-4A87-8E51-9CBBBBAE8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B70459-3669-4CAE-B9F5-0073493B6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F60DA3-2D57-4901-9991-D8FF30E69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E83D1-3101-4F89-9165-707E47C30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3D248-4EB3-4735-A02E-599238B26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414F8-8AC3-42D4-88E4-C72A9EE1B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0B3CC-C6FE-4C25-AE33-758E11210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0001003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小微企业营销模式创新研究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小微企业营销现状分析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营销模式创新研究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营销模式创新实践与案例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77205" y="4838783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0800000">
            <a:off x="1103852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9159730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05083" y="3081147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031730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0800000">
            <a:off x="9087608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377205" y="1348302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0800000">
            <a:off x="1103852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9159730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034290" y="3847243"/>
            <a:ext cx="87725" cy="163068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0177260" y="3757422"/>
            <a:ext cx="87725" cy="252984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320231" y="3757422"/>
            <a:ext cx="87725" cy="252984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459962" y="3670840"/>
            <a:ext cx="94202" cy="342805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011525" y="3517678"/>
            <a:ext cx="536162" cy="342805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997333" y="3400044"/>
            <a:ext cx="685705" cy="695706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通过对小微企业营销模式创新的研究，可以为小微企业的发展提供理论支持和实践指导，帮助其更好地应对市场竞争，实现可持续发展。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研究小微企业营销模式创新的意义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随着市场经济的发展，各行各业的市场竞争日益激烈，小微企业作为市场经济的主体之一，面临着巨大的生存压力。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当前市场竞争激烈，小微企业面临生存压力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为了在激烈的市场竞争中获得优势，小微企业需要不断创新营销模式，提升品牌知名度和市场占有率。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营销模式创新是小微企业发展的关键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52" r="303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242" r="3724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本研究主要关注小微企业的营销模式创新，包括传统营销模式和数字化营销模式两个方面。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本研究采用文献综述、案例分析和问卷调查等多种研究方法，综合分析小微企业营销模式创新的现状、问题及对策。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研究范围和方法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小微企业营销现状分析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小微企业数量众多，分布广泛，在促进经济增长、增加就业等方面发挥着重要作用。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小微企业营销手段相对单一，缺乏专业营销团队和资金支持，主要依赖传统营销方式。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小微企业面临激烈的市场竞争，需要不断创新营销模式以获得竞争优势。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小微企业营销现状概述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小微企业往往没有专业的营销团队，缺乏对市场和消费者的深入了解。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缺乏专业营销人才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小微企业的营销预算相对较少，难以与大企业竞争。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营销预算有限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小微企业的品牌知名度较低，难以吸引潜在客户和消费者。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小微企业营销面临的问题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50" r="146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开展联合营销活动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与其他小微企业合作，共同开展营销活动，降低成本并扩大影响力。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通过社交媒体平台开展营销活动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例如，开设微博、微信公众号等，吸引粉丝关注，提高品牌知名度。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利用短视频平台进行推广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例如，在抖音、快手等平台上发布有趣、有创意的视频，吸引用户观看并分享。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小微企业营销案例分析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营销模式创新研究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营销模式创新是指企业根据市场环境变化和自身发展需求，对营销策略、手段和组织结构进行重新组合和优化，以实现更高的营销效率和更好的市场效果。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营销模式创新定义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营销模式创新具有系统性、动态性和持续性等特点，需要企业在多个方面进行协同创新，以适应不断变化的市场环境。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营销模式创新特点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营销模式创新可以分为战略层、战术层和执行层三个层次，不同层次创新对企业发展的影响和作用不同。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营销模式创新层次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营销模式创新概述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https://d.book118.com/546200010033010102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2024-09-26T23:21:52.259</cp:lastPrinted>
  <dcterms:created xsi:type="dcterms:W3CDTF">2024-09-26T15:21:52Z</dcterms:created>
  <dcterms:modified xsi:type="dcterms:W3CDTF">2024-09-26T15:21:54Z</dcterms:modified>
</cp:coreProperties>
</file>