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3ECB3-6908-4CAF-A24C-ACB8A6AC2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A3F1D-3BFB-45E2-8C9C-7DFCA486E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F67A1-B6F8-4807-8219-10F6A550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666DF-62DF-4DAD-A186-07BC9B652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D96A6B-1FD1-476E-BA00-5E30783C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02A56B-ADFD-4279-8A3E-A1042ED02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16D349-28E4-4D1A-AA11-A84BEEDB1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DE84CB-F294-4A90-8875-5EA1CD74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7388D-A3DF-4E5E-80CD-95B8E0C03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5AFC0-801F-4DA8-8297-FFA3E0A2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6A21E-13D5-4BC5-A667-EAF8515B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200200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智慧园区大数据智慧管理云平台在人工智能和机器学习中的应用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人工智能技术在智慧园区中应用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机器学习在智慧园区中实践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大数据智慧管理云平台优势与挑战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智慧园区是指通过云计算、物联网、大数据、人工智能等先进技术，对园区内的各项设施、服务、管理等进行智能化改造和升级，实现园区信息化、数字化、智能化的新型园区形态。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随着技术的不断进步和应用需求的不断提高，智慧园区正朝着更加智能化、绿色化、人性化的方向发展，同时也在不断探索和创新新的应用模式和服务模式。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通过数字化技术，将园区内的各项设施、服务、管理等转化为数字信息，实现数字化管理和服务，提高园区的智能化水平。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通过信息化手段，实现园区内各项设施、服务、管理等信息的全面感知、收集、传输和处理，提高园区运营效率和管理水平。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通过人工智能、机器学习等技术，对园区内的各项数据进行深度挖掘和分析，实现智能化决策和服务，提高园区的综合竞争力和可持续发展能力。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通过物联网、云计算等技术手段，收集园区内各项设施、服务、管理等产生的海量数据。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对收集到的数据进行清洗、整合、分析等处理，提取有价值的信息和知识。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应用于园区的规划、建设、运营和管理等方面，提高园区的智能化水平和综合竞争力。例如，通过大数据分析，可以预测园区内人流、车流等动态变化情况，为园区交通管理提供科学依据；同时也可以通过数据挖掘和分析，发现园区内潜在的安全隐患和风险点，及时采取预防措施保障园区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大数据智慧管理云平台架构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支持从传感器、设备、系统、应用等多种数据源进行数据采集，实现数据的统一管理和集成。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多源数据集成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99" r="1669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对采集到的数据进行清洗、去重、填充缺失值等预处理操作，保证数据质量。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将数据转换为适合机器学习和数据分析的格式，如CSV、JSON等。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数据采集与预处理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采用分布式文件系统或数据库进行数据存储，支持海量数据的存储和扩展。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支持实时数据流处理和分析，满足对实时性要求高的应用场景。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实时计算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支持大规模数据的批处理计算，提供高效的数据处理能力。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批处理计算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机器学习模型训练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支持多种机器学习模型的训练和评估，如线性回归、逻辑回归、神经网络等。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提供丰富的数据可视化工具和图表，帮助用户直观地了解数据分布和趋势。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集成多种数据挖掘算法，如分类、聚类、关联规则挖掘等，支持用户自定义算法。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身份验证与授权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采用严格的身份验证和授权机制，确保只有授权用户能够访问和使用平台功能。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数据加密与安全传输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对敏感数据进行加密处理，并在数据传输过程中采用安全传输协议，确保数据安全。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安全审计与日志分析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记录用户的操作日志并进行安全审计，以便及时发现和处理安全问题。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平台安全性保障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人工智能技术在智慧园区中应用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物联网传感器数据收集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通过部署在园区的各类传感器，实时收集环境、设备、人员等相关数据，为智能分析和决策提供数据基础。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视频监控与图像识别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利用计算机视觉技术对园区内视频监控数据进行处理和分析，实现异常行为检测、人脸识别、车辆识别等功能。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位置感知与定位服务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基于室内外定位技术，为园区内人员和设备提供精准的位置服务，支持导航、轨迹追踪等应用场景。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智能感知技术应用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https://d.book118.com/546200200020010042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2024-09-09T08:23:26.884</cp:lastPrinted>
  <dcterms:created xsi:type="dcterms:W3CDTF">2024-09-09T00:23:26Z</dcterms:created>
  <dcterms:modified xsi:type="dcterms:W3CDTF">2024-09-09T00:23:29Z</dcterms:modified>
</cp:coreProperties>
</file>