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14168E-5CDC-497E-8437-1E6F900BE9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18C9B1-9725-41B6-AF28-78428736C3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2279F8-953C-42FD-953F-81B3311962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584217A-908B-4556-90ED-D218EF93C4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EDAC39E-FF69-47E1-9E02-BC84A856723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03B7464-9AAB-487E-90C9-564F0A0251C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39A8A0-B3E8-4F49-8D23-F131E59AD6A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BE8F0A-FAF5-49ED-AAB4-75F0D99F22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6CA082-4DF7-42A8-8397-4099D4B710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820B3C-5BF7-40D9-A9C3-20C241CA9A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EB33B6-7C3C-4CD0-9456-9D2B90AA16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6204055154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2024-01-10</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提高危化品特种作业人员安全操作技能的方法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危化品特种作业人员现状分析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提高安全操作技能的方法与措施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安全操作技能考核与评价体系建立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企业内部安全文化建设与推广</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政府监管与政策支持</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随着化工行业的快速发展，危化品特种作业人员的安全操作技能对于保障生产安全至关重要。通过提高作业人员的技能水平，可以有效减少事故发生的概率，保障人民群众的生命财产安全。</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提高危化品特种作业人员安全操作技能水平，保障生产安全</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随着危化品行业的不断发展和技术进步，对特种作业人员的素质要求也越来越高。提高作业人员的安全操作技能，是适应行业发展的需求，提升特种作业人员整体素质的必要措施。</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适应危化品行业发展的需求，提升特种作业人员素质</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危化品特种作业涉及高风险领域，事故后果严重：危化品特种作业涉及易燃易爆、有毒有害等高风险领域，一旦发生事故，往往会造成严重的人员伤亡和财产损失。因此，提高危化品特种作业人员的安全操作技能对于预防事故发生具有重要意义。</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危化品特种作业需要专业的技能和知识：危化品特种作业需要具备专业的技能和知识，包括危化品的性质、危害特性、安全操作规程等方面。只有掌握了这些专业的技能和知识，才能确保作业人员在操作过程中能够正确应对各种风险和挑战。</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高危化品特种作业人员安全操作技能是保障生产安全的重要环节：在危化品生产过程中，特种作业人员是保障生产安全的第一道防线。提高他们的安全操作技能，可以确保在生产过程中及时发现并处理潜在的安全隐患，从而避免事故的发生。</a:t>
            </a:r>
          </a:p>
        </p:txBody>
      </p:sp>
      <p:pic>
        <p:nvPicPr>
          <p:cNvPr id="8" name="Picture 8"/>
          <p:cNvPicPr>
            <a:picLocks noChangeAspect="1"/>
          </p:cNvPicPr>
          <p:nvPr/>
        </p:nvPicPr>
        <p:blipFill>
          <a:blip r:embed="rId2"/>
          <a:srcRect t="10247" b="10247"/>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15026" b="15026"/>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4515" b="4515"/>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危化品特种作业的重要性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危化品特种作业人员现状分析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874" r="328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016" r="3001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目前危化品特种作业人员数量相对较少，但随着化工行业的快速发展，人员需求呈上升趋势。</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人员数量</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危化品特种作业人员中，男性占比较高，年龄结构以中青年为主，学历水平普遍偏低。</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人员结构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从业人员数量及结构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大部分危化品特种作业人员具备基本的操作技能，但高级技能和应急处置能力相对不足。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作业人员安全意识普遍较强，但在实际操作中仍存在违规操作、忽视安全等行为。</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安全操作技能水平评估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安全意识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操作技能</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部分作业人员未接受过系统的安全培训，对危化品的特性和安全操作规程了解不够深入。</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培训不足</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实践经验欠缺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958" r="159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监管不到位</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042" r="170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新入职的作业人员往往缺乏实践经验，难以应对复杂多变的作业环境。</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部分地区和行业对危化品特种作业人员的监管力度不够，导致一些安全隐患得不到及时发现和整改。</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存在的问题与不足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提高安全操作技能的方法与措施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984" b="98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3925" b="2392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13116" r="1311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加强安全教育培训</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定期组织安全培训课程</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针对危化品特种作业人员，定期开展安全培训课程，包括安全操作规程、事故案例分析、应急处理等内容，提高作业人员的安全意识。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多样化培训形式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采用理论授课、案例分析、实践操作等多种培训形式，使作业人员全面了解和掌握安全操作技能。</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培训效果评估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对参加培训的作业人员进行考核和评估，确保培训效果达到预期目标。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严格遵守安全操作规程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要求作业人员严格遵守安全操作规程，确保作业过程中的安全。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加强安全监管</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定期对作业现场进行安全检查，及时发现和纠正不安全行为，确保作业安全。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制定详细的安全操作规程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根据危化品特种作业的特点，制定详细的安全操作规程，明确作业过程中的安全要求和操作步骤。</a:t>
            </a:r>
          </a:p>
        </p:txBody>
      </p:sp>
      <p:pic>
        <p:nvPicPr>
          <p:cNvPr id="10" name="Picture 10"/>
          <p:cNvPicPr>
            <a:picLocks noChangeAspect="1"/>
          </p:cNvPicPr>
          <p:nvPr/>
        </p:nvPicPr>
        <p:blipFill>
          <a:blip r:embed="rId2"/>
          <a:srcRect t="7750" b="7750"/>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实行安全操作规范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根据可能发生的危化品事故，制定相应的应急演练计划，明确演练目的、参与人员、物资准备等。</a:t>
            </a:r>
          </a:p>
        </p:txBody>
      </p:sp>
      <p:pic>
        <p:nvPicPr>
          <p:cNvPr id="6" name="Picture 6"/>
          <p:cNvPicPr>
            <a:picLocks noChangeAspect="1"/>
          </p:cNvPicPr>
          <p:nvPr/>
        </p:nvPicPr>
        <p:blipFill>
          <a:blip r:embed="rId2"/>
          <a:srcRect l="16792" r="16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制定应急演练计划</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按照应急演练计划，定期组织应急演练，提高作业人员的应急处置能力。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开展应急演练</a:t>
            </a:r>
          </a:p>
        </p:txBody>
      </p:sp>
      <p:pic>
        <p:nvPicPr>
          <p:cNvPr id="10" name="Picture 10"/>
          <p:cNvPicPr>
            <a:picLocks noChangeAspect="1"/>
          </p:cNvPicPr>
          <p:nvPr/>
        </p:nvPicPr>
        <p:blipFill>
          <a:blip r:embed="rId3"/>
          <a:srcRect l="18792" r="18792"/>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7042" r="1704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利用模拟设备或虚拟现实技术，开展模拟训练，让作业人员在模拟环境中进行实践操作，提高操作技能水平。</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模拟训练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开展应急演练与模拟训练</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安全操作技能考核与评价体系建立</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https://d.book118.com/546204055154010050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2024-09-16T02:35:51.816</cp:lastPrinted>
  <dcterms:created xsi:type="dcterms:W3CDTF">2024-09-15T18:35:51Z</dcterms:created>
  <dcterms:modified xsi:type="dcterms:W3CDTF">2024-09-15T18:35:53Z</dcterms:modified>
</cp:coreProperties>
</file>