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F9416F-3449-4530-A827-928B10F083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B55913-90A6-45BA-BE81-59B6699CC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55E7DA-4A03-43D2-AD4B-3C63C99A8A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69189B-557C-4139-ABCF-1DF6AE44C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8564F6-33AB-4441-AFBC-011766E3EE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3C69105-5DDF-4E2B-A59E-BE30DEB11B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87DE0B-2500-4D7B-9456-EAC44943F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AC63E7-333C-45B6-9816-B2B74DF6D6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428310-F4DD-442D-89E1-3E8382809B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EA6A11-9426-4AF2-9DD7-CA729344D1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257082-810D-4DC0-9EE9-A5ED0F59E5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204100024010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项目实施的纪律和考勤管理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项目实施纪律概述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考勤管理制度与流程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纪律执行与监管措施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考勤数据分析与优化建议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员工培训与意识提升策略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项目实施纪律概述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90" r="3259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纪律是指一定的组织和成员在工作、学习、生活中必须遵守的行为规范和准则。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纪律是保持组织稳定和高效运转的基础，对于项目实施而言，纪律更是确保项目顺利进行、达成预期目标的关键因素。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纪律定义与重要性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项目实施中，纪律能够明确成员的行为规范，确保每个成员都能够按照既定的计划和要求开展工作。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规范成员行为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提高工作效率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维护项目稳定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17" r="174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通过遵守纪律，项目成员能够形成良好的工作习惯，减少无效沟通和资源浪费，从而提高工作效率。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纪律能够确保项目在实施过程中保持稳定的状态，避免因个人行为对项目造成不良影响。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项目实施中纪律作用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项目进度延误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资源浪费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团队士气受挫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项目失败风险增加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违反纪律后果及影响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5355" r="5355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0659" r="1065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7652" r="765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违反纪律可能导致项目计划无法按时完成，进而造成项目进度延误，影响项目整体效益。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不遵守纪律可能导致项目资源的不合理分配和浪费，增加项目成本。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违反纪律的行为可能对团队氛围造成负面影响，降低团队成员的士气和积极性。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长期违反纪律可能导致项目无法顺利进行，甚至可能导致项目失败。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考勤管理制度与流程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涵盖项目全体成员，包括正式员工、实习生、临时工等。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407" r="1740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5168347" y="1536628"/>
            <a:ext cx="1898908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7407" r="1740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考勤范围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采用电子考勤系统，包括指纹识别、面部识别等方式。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考勤方式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规定上下班时间，以及迟到、早退、旷工等行为的界定。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考勤时间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考勤制度介绍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考勤流程规范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每日考勤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员工需在规定时间内完成上下班考勤，确保考勤数据准确。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请假申请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员工需提前向直属上级提交请假申请，说明请假事由、时间等，获得批准后方可休假。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加班申请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员工因工作需要加班时，需提前向直属上级提交加班申请，获得批准后方可加班。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紧急事件处理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在紧急情况下，员工可先行处理紧急事件，事后需及时向直属上级汇报并提交相关证明材料。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异常考勤处理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对于因特殊原因导致的异常考勤情况，员工需及时向直属上级说明情况并提交相关证明材料，以便进行特殊处理。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考勤数据核对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每月底将对当月考勤数据进行核对，员工需在规定时间内确认自己的考勤数据是否准确。如有异议，需及时向人力资源部门反馈并协助处理。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895" r="1689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特殊情况处理机制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纪律执行与监管措施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作为纪律执行的第一责任人，负责全面监督和管理项目纪律。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项目负责人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负责具体考勤管理工作，包括记录、统计和上报考勤情况。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考勤管理员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对项目纪律执行情况进行监督和检查，确保纪律得到有效执行。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监管部门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明确责任主体和监管职责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定期对项目现场进行纪律和考勤检查，确保各项规定得到遵守。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不定期对项目进行抽查，防止违纪行为的发生。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不定期抽查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对检查中发现的问题，及时进行处理和纠正，确保项目顺利进行。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及时处理问题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加强日常监督检查工作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https://d.book118.com/546204100024010043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2024-09-10T23:04:21.139</cp:lastPrinted>
  <dcterms:created xsi:type="dcterms:W3CDTF">2024-09-10T15:04:21Z</dcterms:created>
  <dcterms:modified xsi:type="dcterms:W3CDTF">2024-09-10T15:04:23Z</dcterms:modified>
</cp:coreProperties>
</file>