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929AD-5301-4CD1-8AD4-E82A7C9AB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30003-7A4F-4E5E-BECB-791D652E2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994736-0AD5-4D69-B8BD-D76C057C5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100CE-F912-4257-BFFA-8741818AD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CBFCDE-063E-4C5C-95FD-916202222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D0F625-9879-4606-892E-04909F140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7B8CB1-4BBE-45EF-A7D1-12C5EE4E0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B47D86-8D51-4ABA-B1CE-7E26F2333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CE4EB-0E5D-4078-8649-261C0A7A3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8BBBA-BE1A-4271-B217-56A60166E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039E2-D2CD-498C-A1A2-0A20DB960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042301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雇员安全与健康课件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雇员安全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雇员健康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405" r="7405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当前社会对员工安全与健康问题的关注度日益提高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企业对于员工安全与健康的责任和义务逐渐明确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提高员工安全与健康意识和技能的需求迫切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241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2298" y="4664385"/>
            <a:ext cx="333292" cy="3332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95936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0450" y="4664385"/>
            <a:ext cx="333292" cy="33329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806088" y="2050477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25297" y="4664385"/>
            <a:ext cx="333292" cy="3332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85783" y="2050476"/>
            <a:ext cx="2096760" cy="3211641"/>
          </a:xfrm>
          <a:prstGeom prst="roundRect">
            <a:avLst>
              <a:gd name="adj" fmla="val 13218"/>
            </a:avLst>
          </a:prstGeom>
          <a:solidFill>
            <a:schemeClr val="accent1">
              <a:alpha val="1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04990" y="4683160"/>
            <a:ext cx="333292" cy="33329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4091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36192" y="2731008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增强员工对安全与健康问题的认识和重视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006374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496223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973551" y="2218825"/>
            <a:ext cx="1706880" cy="43891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0"/>
              </a:spcBef>
              <a:defRPr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01028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掌握基本的安全与健康知识和技能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490876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了解企业对于员工安全与健康的管理制度和政策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980723" y="2705321"/>
            <a:ext cx="1706880" cy="1901952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提高员工自我保护和预防事故的能力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雇员安全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确保组织有明确的安全政策和规定，明确员工在安全方面的职责和要求。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制定安全政策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根据法律法规和行业标准的变化，及时更新安全政策和规定。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定期开展安全培训和宣传活动，提高员工的安全意识和技能。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安全政策与规定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使用防护装置、定期维护设备、培训员工正确操作。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使用个人防护用品、保持良好通风、定期检查化学品存储和使用情况。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化学品危害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使用安全带、脚手架等防护措施、定期检查工作平台和防护设施。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高处作业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制定应急预案、定期检查消防设施、严禁烟火和违规操作。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火灾与爆炸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常见安全风险及预防措施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完整记录安全事故的经过和处理结果，定期向上级主管部门报告。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一旦发生安全事故，员工应立即报告并启动应急预案。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制定针对不同类型安全事故的应急预案，明确应急组织、通讯联络和救援措施。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对安全事故进行调查和分析，找出原因，制定整改措施，防止类似事故再次发生。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及时报告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调查与分析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安全事故应对与处理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雇员健康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5" r="13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制定和实施健康政策，确保员工在工作场所的安全与健康。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健康政策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确保所有员工了解并遵守健康政策，对违反规定的行为进行处罚。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规定执行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健康政策与规定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https://d.book118.com/546204230142010055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2024-09-23T05:05:00.774</cp:lastPrinted>
  <dcterms:created xsi:type="dcterms:W3CDTF">2024-09-22T21:05:00Z</dcterms:created>
  <dcterms:modified xsi:type="dcterms:W3CDTF">2024-09-22T21:05:02Z</dcterms:modified>
</cp:coreProperties>
</file>