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GLNHG+INRGMI+ArialMT"/>
      <p:regular r:id="rId15"/>
    </p:embeddedFont>
    <p:embeddedFont>
      <p:font typeface="DFFMPL+MS-UIGothic"/>
      <p:regular r:id="rId16"/>
    </p:embeddedFont>
    <p:embeddedFont>
      <p:font typeface="COJCPS+RQUCGD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9759E-8915-42DF-A854-BFC91025A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6B740-8C54-48D1-B791-79217E05C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05012-070C-4CAB-9298-3F9E075B8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A1ED5-6BC5-4364-ACC1-D5AF05832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0012F-B0AE-427D-8EF8-A2DFFB9B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89B11-F9FC-422A-A017-AF9FA56DC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64B8D2-4595-489A-B73A-F21867D6D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16C55-1F7D-4719-B86E-EE37FBFE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968A8-3850-43B7-8507-29B06260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03112-B36E-4D6B-A18B-A6E0F6FB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0EEA1-A7E5-438F-B2C1-02D35D581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0111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738821" cy="13323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GLNHG+INRGMI+ArialMT"/>
                <a:cs typeface="RGLNHG+INRGM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演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与口才的基本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GLNHG+INRGMI+ArialMT"/>
                <a:cs typeface="RGLNHG+INRGM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演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的基本技巧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GLNHG+INRGMI+ArialMT"/>
                <a:cs typeface="RGLNHG+INRGM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口才的提升方法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3738821" cy="1332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GLNHG+INRGMI+ArialMT"/>
                <a:cs typeface="RGLNHG+INRGM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演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与口才的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践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GLNHG+INRGMI+ArialMT"/>
                <a:cs typeface="RGLNHG+INRGM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DFFMPL+MS-UIGothic"/>
                <a:cs typeface="DFFMPL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FFMPL+MS-UIGothic"/>
                <a:cs typeface="DFFMPL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COJCPS+RQUCGD+MicrosoftYaHei-Bold"/>
                <a:cs typeface="COJCPS+RQUCG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演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口才的定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DFFMPL+MS-UIGothic"/>
                <a:cs typeface="DFFMPL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DFFMPL+MS-UIGothic"/>
                <a:cs typeface="DFFMPL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演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与口才的关系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演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需要口才的支撑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口才的提升需要演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锻炼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相互促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DFFMPL+MS-UIGothic"/>
                <a:cs typeface="DFFMPL+MS-UIGothic"/>
              </a:rPr>
              <a:t>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备阶</a:t>
            </a: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2634" y="1644412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DFFMPL+MS-UIGothic"/>
                <a:cs typeface="DFFMPL+MS-UIGothic"/>
              </a:rPr>
              <a:t>明确目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3530" y="162687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DFFMPL+MS-UIGothic"/>
                <a:cs typeface="DFFMPL+MS-UIGothic"/>
              </a:rPr>
              <a:t>制定</a:t>
            </a: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1700">
                <a:solidFill>
                  <a:srgbClr val="00B6FF"/>
                </a:solidFill>
                <a:latin typeface="DFFMPL+MS-UIGothic"/>
                <a:cs typeface="DFFMPL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3850" y="3305182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DFFMPL+MS-UIGothic"/>
                <a:cs typeface="DFFMPL+MS-UIGothic"/>
              </a:rPr>
              <a:t>了解听众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11209" y="3305182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DFFMPL+MS-UIGothic"/>
                <a:cs typeface="DFFMPL+MS-UIGothic"/>
              </a:rPr>
              <a:t>准</a:t>
            </a: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备讲</a:t>
            </a:r>
            <a:r>
              <a:rPr sz="1700">
                <a:solidFill>
                  <a:srgbClr val="00B6FF"/>
                </a:solidFill>
                <a:latin typeface="DFFMPL+MS-UIGothic"/>
                <a:cs typeface="DFFMPL+MS-UIGothic"/>
              </a:rPr>
              <a:t>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2634" y="497840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DFFMPL+MS-UIGothic"/>
                <a:cs typeface="DFFMPL+MS-UIGothic"/>
              </a:rPr>
              <a:t>确定主</a:t>
            </a:r>
            <a:r>
              <a:rPr sz="1700">
                <a:solidFill>
                  <a:srgbClr val="00B6FF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06055" y="497840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练习</a:t>
            </a:r>
            <a:r>
              <a:rPr sz="1700" spc="25">
                <a:solidFill>
                  <a:srgbClr val="00B6FF"/>
                </a:solidFill>
                <a:latin typeface="DFFMPL+MS-UIGothic"/>
                <a:cs typeface="DFFMPL+MS-UIGothic"/>
              </a:rPr>
              <a:t>表达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演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讲阶</a:t>
            </a:r>
            <a:r>
              <a:rPr sz="3000">
                <a:solidFill>
                  <a:srgbClr val="00B6FF"/>
                </a:solidFill>
                <a:latin typeface="DFFMPL+MS-UIGothic"/>
                <a:cs typeface="DFFMPL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97090" y="12515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405DFF"/>
                </a:solidFill>
                <a:latin typeface="DFFMPL+MS-UIGothic"/>
                <a:cs typeface="DFFMPL+MS-UIGothic"/>
              </a:rPr>
              <a:t>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50489" y="176847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FFMPL+MS-UIGothic"/>
                <a:cs typeface="DFFMPL+MS-UIGothic"/>
              </a:rPr>
              <a:t>开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1550">
                <a:solidFill>
                  <a:srgbClr val="00B6FF"/>
                </a:solidFill>
                <a:latin typeface="DFFMPL+MS-UIGothic"/>
                <a:cs typeface="DFFMPL+MS-UIGothic"/>
              </a:rPr>
              <a:t>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79155" y="2515230"/>
            <a:ext cx="1308658" cy="1838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DFFMPL+MS-UIGothic"/>
                <a:cs typeface="DFFMPL+MS-UIGothic"/>
              </a:rPr>
              <a:t>声音与</a:t>
            </a:r>
            <a:r>
              <a:rPr sz="1550" spc="25">
                <a:solidFill>
                  <a:srgbClr val="2947E8"/>
                </a:solidFill>
                <a:latin typeface="SimSun"/>
                <a:cs typeface="SimSun"/>
              </a:rPr>
              <a:t>语调</a:t>
            </a:r>
          </a:p>
          <a:p>
            <a:pPr marL="216534" marR="0">
              <a:lnSpc>
                <a:spcPts val="1550"/>
              </a:lnSpc>
              <a:spcBef>
                <a:spcPts val="905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DFFMPL+MS-UIGothic"/>
                <a:cs typeface="DFFMPL+MS-UIGothic"/>
              </a:rPr>
              <a:t>肢体</a:t>
            </a: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语</a:t>
            </a:r>
            <a:r>
              <a:rPr sz="1550">
                <a:solidFill>
                  <a:srgbClr val="27DFF4"/>
                </a:solidFill>
                <a:latin typeface="DFFMPL+MS-UIGothic"/>
                <a:cs typeface="DFFMPL+MS-UIGothic"/>
              </a:rPr>
              <a:t>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450464" y="439673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DFFMPL+MS-UIGothic"/>
                <a:cs typeface="DFFMPL+MS-UIGothic"/>
              </a:rPr>
              <a:t>主体内容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01355" y="525906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FE8B7"/>
                </a:solidFill>
                <a:latin typeface="DFFMPL+MS-UIGothic"/>
                <a:cs typeface="DFFMPL+MS-UIGothic"/>
              </a:rPr>
              <a:t>互</a:t>
            </a:r>
            <a:r>
              <a:rPr sz="1550" spc="25">
                <a:solidFill>
                  <a:srgbClr val="2FE8B7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2FE8B7"/>
                </a:solidFill>
                <a:latin typeface="DFFMPL+MS-UIGothic"/>
                <a:cs typeface="DFFMPL+MS-UIGothic"/>
              </a:rPr>
              <a:t>与回</a:t>
            </a:r>
            <a:r>
              <a:rPr sz="1550">
                <a:solidFill>
                  <a:srgbClr val="2FE8B7"/>
                </a:solidFill>
                <a:latin typeface="SimSun"/>
                <a:cs typeface="SimSun"/>
              </a:rPr>
              <a:t>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https://d.book118.com/546210111132010054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RGLNHG+INRGMI+ArialMT</vt:lpstr>
      <vt:lpstr>Times New Roman</vt:lpstr>
      <vt:lpstr>DFFMPL+MS-UIGothic</vt:lpstr>
      <vt:lpstr>SimSun</vt:lpstr>
      <vt:lpstr>COJCPS+RQUCGD+MicrosoftYaHei-Bold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2024-09-21T16:40:27.212</cp:lastPrinted>
  <dcterms:created xsi:type="dcterms:W3CDTF">2024-09-21T08:40:27Z</dcterms:created>
  <dcterms:modified xsi:type="dcterms:W3CDTF">2024-09-21T08:40:28Z</dcterms:modified>
</cp:coreProperties>
</file>