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FEBD5-04DE-498D-8538-E26E0BAF0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36D32-CD12-4CAB-B80B-16DB0DE2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7F9C-0DD7-4C98-B9A3-AC6DA494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C776C-7019-49B4-888E-D8E55B50A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6DA98-1FBF-4AEB-BABF-8CC05E0A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B7133-2CE3-4B2B-A725-DDF26FA4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B4B54-BFAB-44EA-B5F7-DE18CFE8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E5D05-F45E-43BF-8A92-D725AE29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BD916-D544-4E22-A9CD-E6EED454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BA653-701C-49A5-9313-B4440F07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D02F9-FD17-4205-9505-8DA899F76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0203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向李嘉诚学习中国式的领导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李嘉诚的领导风格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李嘉诚的管理哲学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李嘉诚的商业智慧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如何向李嘉诚学习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李嘉诚的领导风格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李嘉诚在领导过程中展现出谦逊和低调的特质，他始终保持一颗平常心，不炫耀自己的成就和财富，而是注重自我反省和不断进步。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在面对成功和失败时都保持冷静和客观，他深知成功不是终点，而是不断学习和成长的过程。他经常告诫自己要保持谦逊，不要因为一时的成功而骄傲自满。同时，他在公众场合也保持低调，不张扬自己的成就和财富，以免引起不必要的关注和麻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谦逊与低调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李嘉诚在做出决策之前会进行深入的思考和分析，以确保决策的科学性和准确性。同时，一旦做出决策，他就会果断执行，展现出坚定的决心和果敢的行动。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非常注重思考和分析，他相信只有经过深入的思考和分析，才能做出正确的决策。在做出决策之前，他会考虑各种可能性和风险，并寻求各方面的意见和建议。同时，一旦做出决策，他就会果断执行，展现出坚定的决心和果敢的行动。他认为只有果断的行动才能抓住机遇，取得成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深思熟虑与决策果断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李嘉诚深知人才是企业最重要的资源，因此他非常注重人才引进和培养。同时，他也强调团队建设，认为只有团结协作才能取得更大的成功。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非常重视人才的作用，他认为一个企业的成功离不开优秀的人才。因此，他积极引进和培养人才，并提供良好的工作环境和发展机会。同时，他也非常注重团队建设，他认为只有团结协作才能取得更大的成功。他鼓励员工之间的交流和合作，促进团队凝聚力和向心力。通过这些努力，他成功打造了一支高效、协作、富有战斗力的团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重视人才与团队建设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李嘉诚的管理哲学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重视员工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李嘉诚认为员工是企业最重要的资产，他始终关注员工的成长和发展，为他们提供良好的工作环境和职业发展机会。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为了激发员工的积极性和创造力，李嘉诚采取了一系列激励措施，如提供丰厚的福利待遇、实施员工持股计划等。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李嘉诚非常注重人才培养，他通过建立完善的培训体系和选拔机制，为企业培养了一批批优秀的管理者和员工。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李嘉诚认为诚信是企业长久发展的基石，他始终坚持诚信经营，赢得了客户的信任和社会的尊重。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李嘉诚倡导透明化管理，他要求企业做到信息公开、决策透明，让员工和股东充分了解企业的经营状况。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李嘉诚注重企业的规范运作，他要求企业遵循法律法规和商业道德，避免任何形式的违规行为。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规范运作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李嘉诚强调企业要不断改进现有产品和流程，通过创新提高效率、降低成本、提升竞争力。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李嘉诚认为创新是企业发展的动力源泉，他鼓励员工敢于尝试、勇于创新，不断推出新产品和新技术。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李嘉诚关注跨界融合的机会，他通过与其他行业的合作，开拓新的市场和业务领域，实现企业的多元化发展。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708" r="12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08" r="132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李嘉诚注重企业的绿色发展，他要求企业在追求经济效益的同时，也要关注环境保护和社会可持续发展。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共同富裕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李嘉诚倡导共同富裕的理念，他认为企业应该与员工、股东、合作伙伴等利益相关方共享发展成果。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回馈社会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李嘉诚认为企业应该回馈社会，他积极参与公益事业、捐款捐物，为社会做出贡献。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李嘉诚的商业智慧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https://d.book118.com/546210203134010041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2024-09-08T12:36:55.228</cp:lastPrinted>
  <dcterms:created xsi:type="dcterms:W3CDTF">2024-09-08T04:36:55Z</dcterms:created>
  <dcterms:modified xsi:type="dcterms:W3CDTF">2024-09-08T04:36:57Z</dcterms:modified>
</cp:coreProperties>
</file>