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75CB9-DA27-4DE2-B3BB-207676C78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4FA56-D142-45BC-A46B-FEF91EC87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C196E-DED1-4FEC-8080-9469A6998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D483B-8154-4D32-AF36-A8968639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7DBFE-8F51-4F81-820C-2A8D6C632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65BE7-CAAB-44C2-827B-76DC0E132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824EC-CE02-4EE2-92F7-83F8B824D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F429A-154F-46A8-9AFE-0A2F57BBF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9741D-C0A5-4656-822C-72CACA788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181CA-A2A6-466D-81FC-9F03FB257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6AF90-71A4-4CD3-B444-EF76C1E6F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100015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学教师教学工作总结报告\n## 1.社会学教学方法与策略的探索与实践\n### 1.1运用多媒体教学手段提高课堂互动性\n### 1.2采用案例教学法培养学生的实际分析能力\n### 1.3实施小组讨论式教学激发学生的创新思维\n## 2.社会学课程体系建设与优化\n### 2.1分析社会学课程结构与内容设置的科学性\n### 2.2探讨社会学课程教学目标的明确性与合理性\n### 2.3评估社会学课程教学效果的全面性\n## 3.社会学教学实践活动的组织与实施\n### 3.1组织学生参加社会实践活动，提升实践能力\n### 3.2开展社会学课题研究，培养学生的科研能力\n### 3.3与社会企事业单位合作，拓宽学生的就业渠道\n## 4.社会学教师专业素养的提升与拓展\n### 4.1加强社会学教师的专业知识培训与更新\n### 4.2提升社会学教师的教学方法与技能\n### 4.3参与社会学学术研究，提高教师的综合素质\n## 5.社会学教学改革的方向与未来展望\n### 5.1关注社会学学科发展趋势，及时调整教学内容\n### 5.2探索适应时代需求的社会学教学模式\n### 5.3以提高教学质量为核心，推动社会学教学改革的深入发展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社会学教师教学工作总结报告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社会学教学方法与策略的探索与实践</a:t>
            </a:r>
            <a:endParaRPr/>
          </a:p>
        </p:txBody>
      </p:sp>
      <p:sp>
        <p:nvSpPr>
          <p:cNvPr id="1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制作精美的PPT课件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等视觉元素，增强课堂吸引力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，帮助学生更好地理解知识点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定期更新课件，保持教学内容的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时效性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利用网络教学平台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在线课程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资源共享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功能，提高教学效率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在线测试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定期发布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教学通知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作业安排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，方便学生及时了解课程信息</a:t>
                </a:r>
                <a:endParaRPr/>
              </a:p>
            </p:txBody>
          </p:sp>
          <p:pic>
            <p:nvPicPr>
              <p:cNvPr id="17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开展线上线下混合教学模式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翻转课堂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在线答疑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，优化教学过程</a:t>
                </a:r>
                <a:endParaRPr/>
              </a:p>
            </p:txBody>
          </p:sp>
          <p:pic>
            <p:nvPicPr>
              <p:cNvPr id="18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运用多媒体教学手段提高课堂互动性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选择具有代表性的实际案例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社会热点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，提高案例的实用性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多元文化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背景下的案例，拓宽学生的视野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定期更新案例，保持案例的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时效性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endParaRPr/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设计案例分析环节   -引导学生独立思考和分组讨论，培养学生的分析能力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角色扮演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模拟演练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成果展示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，激发学生的学习兴趣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结合案例教学进行课程评价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案例分析报告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，评价学生的学习成果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提出创新观点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独特见解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，优化教学过程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采用案例教学法培养学生的实际分析能力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讨论任务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，明确讨论目标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讨论地点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，提供良好的讨论环境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，提高学生的讨论能力</a:t>
                </a:r>
                <a:endParaRPr/>
              </a:p>
            </p:txBody>
          </p:sp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分组讨论的准备与组织</a:t>
                </a:r>
                <a:endParaRPr/>
              </a:p>
            </p:txBody>
          </p:sp>
        </p:grpSp>
        <p:grpSp>
          <p:nvGrpSpPr>
            <p:cNvPr id="20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发表观点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，激发学生的创新思维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讨论总结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成果分享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，提高学生的团队协作能力</a:t>
                </a:r>
                <a:endParaRPr/>
              </a:p>
            </p:txBody>
          </p:sp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小组讨论的实施与指导</a:t>
                </a:r>
                <a:endParaRPr/>
              </a:p>
            </p:txBody>
          </p:sp>
        </p:grpSp>
        <p:grpSp>
          <p:nvGrpSpPr>
            <p:cNvPr id="20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，评价学生的学习成果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，培养学生的自我评价能力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，优化教学过程</a:t>
                </a:r>
                <a:endParaRPr/>
              </a:p>
            </p:txBody>
          </p:sp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小组讨论的评价与反馈</a:t>
                </a:r>
                <a:endParaRPr/>
              </a:p>
            </p:txBody>
          </p:sp>
        </p:grpSp>
      </p:grpSp>
      <p:pic>
        <p:nvPicPr>
          <p:cNvPr id="20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实施小组讨论式教学激发学生的创新思维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社会学课程体系建设与优化</a:t>
            </a:r>
            <a:endParaRPr/>
          </a:p>
        </p:txBody>
      </p:sp>
      <p:sp>
        <p:nvSpPr>
          <p:cNvPr id="21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课程结构的设计与优化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确保课程内容的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系统性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完整性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，涵盖社会学的基本概念、理论和方法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结合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教学目标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学生需求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，调整课程内容的难易程度和顺序安排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课程评估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反馈调整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，优化课程结构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课程内容的选择与更新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选择具有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实用性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针对性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的课程内容，满足学生的实际需求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结合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学科发展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社会热点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，更新课程内容，保持课程的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时效性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教材评估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内容更新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，提高课程质量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课程体系的整合与拓展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与其他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相关课程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进行整合，形成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跨学科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的课程体系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拓展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实践教学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课题研究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，培养学生的综合能力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课程体系评估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调整优化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，提高课程效果</a:t>
            </a:r>
            <a:endParaRPr/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分析社会学课程结构与内容设置的科学性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教学目标的制定与调整</a:t>
                </a:r>
                <a:endParaRPr/>
              </a:p>
            </p:txBody>
          </p:sp>
          <p:sp>
            <p:nvSpPr>
              <p:cNvPr id="22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，制定明确的教学目标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，调整教学目标，提高教学效果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，优化教学目标</a:t>
                </a:r>
                <a:endParaRPr/>
              </a:p>
            </p:txBody>
          </p:sp>
        </p:grpSp>
        <p:grpSp>
          <p:nvGrpSpPr>
            <p:cNvPr id="22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教学目标的实施与评估</a:t>
                </a:r>
                <a:endParaRPr/>
              </a:p>
            </p:txBody>
          </p:sp>
          <p:sp>
            <p:nvSpPr>
              <p:cNvPr id="2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成果展示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，评估教学目标的实现情况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，优化教学过程</a:t>
                </a:r>
                <a:endParaRPr/>
              </a:p>
            </p:txBody>
          </p:sp>
        </p:grpSp>
        <p:grpSp>
          <p:nvGrpSpPr>
            <p:cNvPr id="22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教学目标的持续改进与提高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的实现情况，找出存在的问题和不足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针对存在的问题和不足，进行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，提高教学水平</a:t>
                </a:r>
                <a:endParaRPr/>
              </a:p>
            </p:txBody>
          </p:sp>
        </p:grpSp>
      </p:grpSp>
      <p:pic>
        <p:nvPicPr>
          <p:cNvPr id="23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探讨社会学课程教学目标的明确性与合理性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教学效果的全面评估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考试成绩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平时表现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，评估学生的知识掌握程度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，评估学生的综合能力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学习态度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，评估学生的综合素质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教学效果的持续改进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的评估结果，找出存在的问题和不足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针对存在的问题和不足，进行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，提高教学水平</a:t>
                </a:r>
                <a:endParaRPr/>
              </a:p>
            </p:txBody>
          </p:sp>
        </p:grpSp>
        <p:grpSp>
          <p:nvGrpSpPr>
            <p:cNvPr id="24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教学效果的长远关注</a:t>
                </a:r>
                <a:endParaRPr/>
              </a:p>
            </p:txBody>
          </p:sp>
          <p:sp>
            <p:nvSpPr>
              <p:cNvPr id="2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，评估教学效果的长期影响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，持续优化教学效果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，提高教学水平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评估社会学课程教学效果的全面性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社会学教学实践活动的组织与实施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社会实践活动的策划与组织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，设计社会实践活动方案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合作伙伴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，组织社会实践活动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活动总结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，提高活动效果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社会实践活动的实施与指导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发挥作用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，提高学生的实际分析能力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，优化活动过程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社会实践活动的成果展示与分享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成果展示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，分享学生的实践成果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提出创新观点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独特见解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活动总结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，提高活动效果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组织学生参加社会实践活动，提升实践能力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https://d.book118.com/546211000154010053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社会学教师教学工作总结报告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2024-09-20T13:48:35.132</cp:lastPrinted>
  <dcterms:created xsi:type="dcterms:W3CDTF">2024-09-20T05:48:35Z</dcterms:created>
  <dcterms:modified xsi:type="dcterms:W3CDTF">2024-09-20T05:48:37Z</dcterms:modified>
</cp:coreProperties>
</file>