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D6F09-B569-470A-A65D-3FFAEF1BF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94E46-3CBC-4322-80D6-5C663B404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31EEF-4D28-453B-AC06-9E6C0EA4C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362B3F-8E74-412E-9701-47B971885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2BE62A-A801-411D-905C-505B764C2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29917D-5B92-4054-A10B-14B27919E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D57493-91F1-4B4C-A750-F5C2B62E2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21753D-31E3-4F66-9028-07C74D36D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9B8E95-6074-481E-9EA4-61C36D9C0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70170-C6A8-4890-97C0-F64DD0A96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FA794-7551-4569-BA08-AE1AA9433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211223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新能源汽车产业链优化与整合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产业链整合模式探讨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政策支持与引导作用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67" b="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新能源汽车产业链包括原材料供应、零部件制造、整车生产、销售与服务等环节。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新能源汽车产业链具有技术密集、资本密集、市场导向和政策驱动等特点。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新能源汽车产业链概述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50" r="247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电池制造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电池是新能源汽车的核心部件，其性能直接影响整车性能。目前，电池制造环节存在技术门槛高、投资大、回报周期长等问题。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电机制造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电机是新能源汽车的动力来源，其效率、功率密度等性能指标对整车性能至关重要。电机制造环节需要高精度加工和先进控制技术。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充电设施建设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充电设施是新能源汽车使用过程中的重要保障，其布局和建设水平直接影响新能源汽车的推广和应用。当前，充电设施建设存在投资不足、布局不合理、标准不统一等问题。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产业链关键环节分析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新能源汽车产业链中，一些关键技术仍需进一步突破和创新，如电池能量密度提升、电机高效驱动等。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产业协同不够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新能源汽车产业链涉及多个领域和企业，目前各环节之间的协同合作不够紧密，导致资源利用效率不高。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政策依赖性强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新能源汽车产业在很大程度上依赖政策扶持，如补贴政策、购置税减免等。一旦政策调整或退出，将对产业造成较大影响。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产业链优化策略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加大研发力度，提高电池能量密度、安全性和循环寿命，降低成本。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优化电机设计，提高功率密度和效率，降低噪音和振动。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电控技术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提升电控系统智能化水平，实现精准控制和能量优化管理。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提升关键零部件技术水平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建立稳定的供应链合作关系，确保原材料和零部件的稳定供应。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8979" r="2897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研发协同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市场协同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加强产学研合作，共同研发新技术、新产品，提升整体竞争力。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共同开拓市场，推广新能源汽车，提高市场占有率。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加强上下游企业协同合作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426" r="1142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政策引导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制定针对性政策，引导社会资本投向新能源汽车产业链关键环节。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产业集聚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引导新能源汽车产业链上下游企业向产业园区集聚，形成规模效应。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推动公共服务平台建设，实现技术、人才、设备等资源的共享。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优化产业布局与资源配置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产业链整合模式探讨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提升垂直整合效率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优化生产流程，降低各环节成本，提高产业链整体运营效率。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构建生态系统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以整车制造为核心，围绕新能源汽车产业链，打造涵盖研发、设计、制造、销售、服务等环节的生态系统。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整合上下游资源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通过并购、合资等方式，控制原材料、零部件、生产、销售等关键环节，形成完整的产业链。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纵向整合：构建全产业链生态系统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跨界合作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与能源、互联网、人工智能等相关产业进行跨界合作，实现资源共享和优势互补。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平台化战略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打造新能源汽车产业平台，吸引各类优质资源和企业加入，共同推动产业发展。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标准化与模块化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推动新能源汽车产业链的标准化和模块化，提高产业协同效率和整体竞争力。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横向整合：实现资源共享与优势互补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https://d.book118.com/546211223010010050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2024-09-15T03:28:27.620</cp:lastPrinted>
  <dcterms:created xsi:type="dcterms:W3CDTF">2024-09-14T19:28:27Z</dcterms:created>
  <dcterms:modified xsi:type="dcterms:W3CDTF">2024-09-14T19:28:29Z</dcterms:modified>
</cp:coreProperties>
</file>