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B19D5-83E0-4675-858D-9CBFD1DEC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8CCC1-A3FA-4E84-8911-81BE83CB6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FE160-F33F-4842-8F6C-949508D33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D08AC4-A9DE-4631-A1E9-C56C83531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83C8AE-2E7E-416A-8683-9E3F4FDE5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9EC57C-31D8-4991-8144-D71F39129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679190-9471-4B18-A3CB-13FE91D13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F3084F-B10B-4185-B30A-AFA7DB4A2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292F84-8F5E-449D-9AB0-112932AC2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586A1-6C81-4F4B-9538-460EB4416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E42057-9052-46A4-9ECC-E934ECBF0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21212315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我人类遗传病大全课件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单基因遗传病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多基因遗传病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染色体异常遗传病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遗传病的诊断与治疗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遗传病的预防与控制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遗传病概述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724" r="347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662" r="1266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遗传病是指由于遗传物质改变而引起的疾病，包括单基因遗传病、多基因遗传病和染色体异常遗传病。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根据遗传物质的改变方式，遗传病可分为单基因遗传病、多基因遗传病和染色体异常遗传病三类。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多基因遗传病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由多对基因共同控制，易受环境因素的影响，具有家族聚集性，如先天性心脏病、精神分裂症等。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单基因遗传病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由一对等位基因控制，按照孟德尔遗传规律传递，包括常染色体显性遗传、常染色体隐性遗传、伴X染色体隐性遗传和伴X染色体显性遗传等。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染色体异常遗传病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由于染色体数目或结构异常而引起的疾病，如唐氏综合征、克氏综合征等。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2667" r="32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遗传方式与特点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遗传病对患者的身体健康和生命安全构成严重威胁，影响生活质量。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健康危害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某些遗传病具有家族聚集性，可能对后代造成一定程度的遗传风险。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遗传倾向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遗传病的诊断和治疗需要专业知识和技术，有些疾病可能无法治愈，只能采取缓解症状等措施。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诊断与治疗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通过遗传咨询、产前诊断等手段可以预防和控制遗传病的传播，降低遗传风险。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预防与控制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遗传病的影响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单基因遗传病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囊性纤维化是一种常见的常染色体隐性遗传病，由CFTR基因突变引起，主要症状包括汗液中含有高浓度的氯化物、胰腺外分泌功能不全等。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囊性纤维化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神经纤维瘤病是一种常染色体显性遗传病，由NF1基因突变引起，主要表现为皮肤牛奶咖啡斑、周围神经多发性肿瘤等。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神经纤维瘤病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先天性肌强直是一种常染色体显性遗传病，由CLCN1基因突变引起，主要表现为肌肉僵硬、运动困难等。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先天性肌强直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常染色体遗传病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6" b="2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血友病是一种性连锁隐性遗传病，由F8基因突变引起，主要表现为关节、肌肉出血导致的关节畸形、肌肉萎缩等。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红绿色盲是一种性连锁隐性遗传病，由OPN1MW基因突变引起，主要表现为对红绿色混淆不清、无法分辨红绿灯等。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性连锁遗传病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红绿色盲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血友病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075" b="32075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卵子线粒体病：卵子线粒体病是一种线粒体遗传病，由mtDNA突变引起，主要表现为母系遗传、能量代谢障碍等。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线粒体遗传病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https://d.book118.com/546212123152010031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2024-08-30T08:52:14.427</cp:lastPrinted>
  <dcterms:created xsi:type="dcterms:W3CDTF">2024-08-30T00:52:14Z</dcterms:created>
  <dcterms:modified xsi:type="dcterms:W3CDTF">2024-08-30T00:52:16Z</dcterms:modified>
</cp:coreProperties>
</file>