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IEEQW+SOJOPC+ArialMT"/>
      <p:regular r:id="rId18"/>
    </p:embeddedFont>
    <p:embeddedFont>
      <p:font typeface="MAOJRB+MS-UIGothic"/>
      <p:regular r:id="rId19"/>
    </p:embeddedFont>
    <p:embeddedFont>
      <p:font typeface="RVHOCQ+WEJBWP+MicrosoftYaHei-Bold"/>
      <p:regular r:id="rId20"/>
    </p:embeddedFont>
    <p:embeddedFont>
      <p:font typeface="TDSJVK+HFHVQ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862E8-9AAB-424B-A19B-82D503EF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87E71-01CE-4CC3-ACF4-E9BED997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5F7B8-AAE7-4017-B07F-2C272853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0D23E-2967-43E8-BE0D-8410DA07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04D68-33B5-44E4-B93F-3BC4B91E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C56AA-306D-4432-ABBF-9BCA3BB9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37AC6-35CC-4180-B987-1F93112F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F184B-B952-47F9-BEA1-E3226FF4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E803A-A8E3-40AD-9C72-CEDB6FC39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1284-A9E6-47C9-ACD8-2AC72D9F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2841-68CE-441F-AB3A-BDB7AC662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2230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池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841941" cy="2977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池的特点与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池的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格与参数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池的充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池的市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前景与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IEEQW+SOJOPC+ArialMT"/>
                <a:cs typeface="GIEEQW+SOJOP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案例分析与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践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960E"/>
                </a:solidFill>
                <a:latin typeface="MAOJRB+MS-UIGothic"/>
                <a:cs typeface="MAOJRB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RVHOCQ+WEJBWP+MicrosoftYaHei-Bold"/>
                <a:cs typeface="RVHOCQ+WEJBWP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与分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充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电过</a:t>
            </a:r>
            <a:r>
              <a:rPr sz="1550">
                <a:solidFill>
                  <a:srgbClr val="FF960E"/>
                </a:solidFill>
                <a:latin typeface="MAOJRB+MS-UIGothic"/>
                <a:cs typeface="MAOJRB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AOJRB+MS-UIGothic"/>
                <a:cs typeface="MAOJRB+MS-UIGothic"/>
              </a:rPr>
              <a:t>放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电过</a:t>
            </a:r>
            <a:r>
              <a:rPr sz="1550">
                <a:solidFill>
                  <a:srgbClr val="FFFFFF"/>
                </a:solidFill>
                <a:latin typeface="MAOJRB+MS-UIGothic"/>
                <a:cs typeface="MAOJRB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在放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电时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子从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正极，正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荷从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正极，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放出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能供外部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HOCQ+WEJBWP+MicrosoftYaHei-Bold"/>
                <a:cs typeface="RVHOCQ+WEJBW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HOCQ+WEJBWP+MicrosoftYaHei-Bold"/>
                <a:cs typeface="RVHOCQ+WEJBW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HOCQ+WEJBWP+MicrosoftYaHei-Bold"/>
                <a:cs typeface="RVHOCQ+WEJBW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MAOJRB+MS-UIGothic"/>
                <a:cs typeface="MAOJRB+MS-UIGothic"/>
              </a:rPr>
              <a:t>汽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000" spc="25">
                <a:solidFill>
                  <a:srgbClr val="FF960E"/>
                </a:solidFill>
                <a:latin typeface="MAOJRB+MS-UIGothic"/>
                <a:cs typeface="MAOJRB+MS-UIGothic"/>
              </a:rPr>
              <a:t>行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960E"/>
                </a:solidFill>
                <a:latin typeface="MAOJRB+MS-UIGothic"/>
                <a:cs typeface="MAOJRB+MS-UIGothic"/>
              </a:rPr>
              <a:t>力行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MAOJRB+MS-UIGothic"/>
                <a:cs typeface="MAOJRB+MS-UIGothic"/>
              </a:rPr>
              <a:t>通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讯</a:t>
            </a:r>
            <a:r>
              <a:rPr sz="2000" spc="25">
                <a:solidFill>
                  <a:srgbClr val="FF960E"/>
                </a:solidFill>
                <a:latin typeface="MAOJRB+MS-UIGothic"/>
                <a:cs typeface="MAOJRB+MS-UIGothic"/>
              </a:rPr>
              <a:t>行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RVHOCQ+WEJBWP+MicrosoftYaHei-Bold"/>
                <a:cs typeface="RVHOCQ+WEJBWP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高能量密度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寿命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快速充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MAOJRB+MS-UIGothic"/>
                <a:cs typeface="MAOJRB+MS-UIGothic"/>
              </a:rPr>
              <a:t>高安全性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可靠性高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成本低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广泛的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MAOJRB+MS-UIGothic"/>
                <a:cs typeface="MAOJRB+MS-UIGothic"/>
              </a:rPr>
              <a:t>用范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型蓄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池的适用范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76900"/>
                </a:solidFill>
                <a:latin typeface="MAOJRB+MS-UIGothic"/>
                <a:cs typeface="MAOJRB+MS-UIGothic"/>
              </a:rPr>
              <a:t>汽</a:t>
            </a: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车</a:t>
            </a:r>
            <a:r>
              <a:rPr sz="2000" spc="25">
                <a:solidFill>
                  <a:srgbClr val="C76900"/>
                </a:solidFill>
                <a:latin typeface="MAOJRB+MS-UIGothic"/>
                <a:cs typeface="MAOJRB+MS-UIGothic"/>
              </a:rPr>
              <a:t>工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型蓄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池广泛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用于汽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，作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的能源供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，同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为车载电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提供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MAOJRB+MS-UIGothic"/>
                <a:cs typeface="MAOJRB+MS-UIGothic"/>
              </a:rPr>
              <a:t>船舶工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在船舶工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中，起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型蓄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池用于船舶起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和船上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76900"/>
                </a:solidFill>
                <a:latin typeface="SimSun"/>
                <a:cs typeface="SimSun"/>
              </a:rPr>
              <a:t>铁</a:t>
            </a:r>
            <a:r>
              <a:rPr sz="2000" spc="25">
                <a:solidFill>
                  <a:srgbClr val="C76900"/>
                </a:solidFill>
                <a:latin typeface="MAOJRB+MS-UIGothic"/>
                <a:cs typeface="MAOJRB+MS-UIGothic"/>
              </a:rPr>
              <a:t>路运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986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路运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输领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域，起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型蓄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池用于火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车厢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76900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C76900"/>
                </a:solidFill>
                <a:latin typeface="MAOJRB+MS-UIGothic"/>
                <a:cs typeface="MAOJRB+MS-UIGothic"/>
              </a:rPr>
              <a:t>力系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中，起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型蓄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池作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为备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源，可以在主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源故障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，保障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力系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60001"/>
                </a:solidFill>
                <a:latin typeface="MAOJRB+MS-UIGothic"/>
                <a:cs typeface="MAOJRB+MS-UIGothic"/>
              </a:rPr>
              <a:t>定运行。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RVHOCQ+WEJBWP+MicrosoftYaHei-Bold"/>
                <a:cs typeface="RVHOCQ+WEJBWP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池尺寸与容量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960E"/>
                </a:solidFill>
                <a:latin typeface="MAOJRB+MS-UIGothic"/>
                <a:cs typeface="MAOJRB+MS-UIGothic"/>
              </a:rPr>
              <a:t>池尺寸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960E"/>
                </a:solidFill>
                <a:latin typeface="MAOJRB+MS-UIGothic"/>
                <a:cs typeface="MAOJRB+MS-UIGothic"/>
              </a:rPr>
              <a:t>池容量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MAOJRB+MS-UIGothic"/>
                <a:cs typeface="MAOJRB+MS-UIGothic"/>
              </a:rPr>
              <a:t>池重量与材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MAOJRB+MS-UIGothic"/>
                <a:cs typeface="MAOJRB+MS-UIGothic"/>
              </a:rPr>
              <a:t>池重量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型蓄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池的重量根据型号和容量有所不同，一般来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，容量越大，重量也越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MAOJRB+MS-UIGothic"/>
                <a:cs typeface="MAOJRB+MS-UIGothic"/>
              </a:rPr>
              <a:t>池材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型蓄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池的主要材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和硫酸，其中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是主要的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极材料，而硫酸是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495920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OJRB+MS-UIGothic"/>
                <a:cs typeface="MAOJRB+MS-UIGothic"/>
              </a:rPr>
              <a:t>液。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https://d.book118.com/546212230113010050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GIEEQW+SOJOPC+ArialMT</vt:lpstr>
      <vt:lpstr>Times New Roman</vt:lpstr>
      <vt:lpstr>MAOJRB+MS-UIGothic</vt:lpstr>
      <vt:lpstr>SimSun</vt:lpstr>
      <vt:lpstr>RVHOCQ+WEJBWP+MicrosoftYaHei-Bold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2024-09-15T17:00:01.443</cp:lastPrinted>
  <dcterms:created xsi:type="dcterms:W3CDTF">2024-09-15T09:00:01Z</dcterms:created>
  <dcterms:modified xsi:type="dcterms:W3CDTF">2024-09-15T09:00:02Z</dcterms:modified>
</cp:coreProperties>
</file>